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1100" r:id="rId2"/>
    <p:sldId id="1099" r:id="rId3"/>
    <p:sldId id="1101" r:id="rId4"/>
    <p:sldId id="1149" r:id="rId5"/>
    <p:sldId id="1215" r:id="rId6"/>
    <p:sldId id="1216" r:id="rId7"/>
    <p:sldId id="1217" r:id="rId8"/>
    <p:sldId id="1218" r:id="rId9"/>
    <p:sldId id="1219" r:id="rId10"/>
    <p:sldId id="1220" r:id="rId11"/>
    <p:sldId id="1221" r:id="rId12"/>
    <p:sldId id="1222" r:id="rId13"/>
    <p:sldId id="1223" r:id="rId14"/>
    <p:sldId id="1224" r:id="rId15"/>
    <p:sldId id="1247" r:id="rId16"/>
    <p:sldId id="1248" r:id="rId17"/>
    <p:sldId id="1225" r:id="rId18"/>
    <p:sldId id="1226" r:id="rId19"/>
    <p:sldId id="1250" r:id="rId20"/>
    <p:sldId id="1227" r:id="rId21"/>
    <p:sldId id="1228" r:id="rId22"/>
    <p:sldId id="1229" r:id="rId23"/>
    <p:sldId id="1230" r:id="rId24"/>
    <p:sldId id="1231" r:id="rId25"/>
    <p:sldId id="1232" r:id="rId26"/>
    <p:sldId id="1233" r:id="rId27"/>
    <p:sldId id="1234" r:id="rId28"/>
    <p:sldId id="1235" r:id="rId29"/>
    <p:sldId id="1236" r:id="rId30"/>
    <p:sldId id="1237" r:id="rId31"/>
    <p:sldId id="1238" r:id="rId32"/>
    <p:sldId id="1239" r:id="rId33"/>
    <p:sldId id="1240" r:id="rId34"/>
    <p:sldId id="1241" r:id="rId35"/>
    <p:sldId id="1242" r:id="rId36"/>
    <p:sldId id="1243" r:id="rId37"/>
    <p:sldId id="1244" r:id="rId38"/>
    <p:sldId id="1245" r:id="rId39"/>
    <p:sldId id="1246" r:id="rId40"/>
    <p:sldId id="951" r:id="rId41"/>
    <p:sldId id="1249" r:id="rId42"/>
    <p:sldId id="952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91977" autoAdjust="0"/>
  </p:normalViewPr>
  <p:slideViewPr>
    <p:cSldViewPr snapToGrid="0" snapToObjects="1">
      <p:cViewPr varScale="1">
        <p:scale>
          <a:sx n="103" d="100"/>
          <a:sy n="103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13 </a:t>
            </a:r>
            <a:r>
              <a:rPr lang="en-US" altLang="en-US" sz="4000" dirty="0"/>
              <a:t>– Lists (</a:t>
            </a:r>
            <a:r>
              <a:rPr lang="en-US" altLang="en-US" sz="4000" dirty="0" err="1"/>
              <a:t>cont</a:t>
            </a:r>
            <a:r>
              <a:rPr lang="en-US" altLang="en-US" sz="40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Lists: A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may help to think of 2D lists as a grid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[1,2,3], [4,5,6], [7,8,9] 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69008" y="3440599"/>
          <a:ext cx="4279392" cy="121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69008" y="4664589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69008" y="5391026"/>
          <a:ext cx="4279392" cy="7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Lists: A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636"/>
            <a:ext cx="8229600" cy="4156799"/>
          </a:xfrm>
        </p:spPr>
        <p:txBody>
          <a:bodyPr/>
          <a:lstStyle/>
          <a:p>
            <a:r>
              <a:rPr lang="en-US" dirty="0"/>
              <a:t>You access an element by the index of </a:t>
            </a:r>
            <a:br>
              <a:rPr lang="en-US" dirty="0"/>
            </a:br>
            <a:r>
              <a:rPr lang="en-US" dirty="0"/>
              <a:t>its </a:t>
            </a:r>
            <a:r>
              <a:rPr lang="en-US" u="sng" dirty="0"/>
              <a:t>row</a:t>
            </a:r>
            <a:r>
              <a:rPr lang="en-US" dirty="0"/>
              <a:t>, and then the </a:t>
            </a:r>
            <a:r>
              <a:rPr lang="en-US" u="sng" dirty="0"/>
              <a:t>column</a:t>
            </a:r>
            <a:endParaRPr lang="en-US" dirty="0"/>
          </a:p>
          <a:p>
            <a:pPr lvl="1"/>
            <a:r>
              <a:rPr lang="en-US" sz="3200" dirty="0"/>
              <a:t>Remember – indexing starts at 0!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1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Lists: A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194"/>
            <a:ext cx="8229600" cy="4156799"/>
          </a:xfrm>
        </p:spPr>
        <p:txBody>
          <a:bodyPr/>
          <a:lstStyle/>
          <a:p>
            <a:r>
              <a:rPr lang="en-US" dirty="0"/>
              <a:t>You access an element by the index of </a:t>
            </a:r>
            <a:br>
              <a:rPr lang="en-US" dirty="0"/>
            </a:br>
            <a:r>
              <a:rPr lang="en-US" dirty="0"/>
              <a:t>its </a:t>
            </a:r>
            <a:r>
              <a:rPr lang="en-US" u="sng" dirty="0"/>
              <a:t>row</a:t>
            </a:r>
            <a:r>
              <a:rPr lang="en-US" dirty="0"/>
              <a:t>, and then the </a:t>
            </a:r>
            <a:r>
              <a:rPr lang="en-US" u="sng" dirty="0"/>
              <a:t>column</a:t>
            </a:r>
            <a:endParaRPr lang="en-US" dirty="0"/>
          </a:p>
          <a:p>
            <a:pPr lvl="1"/>
            <a:r>
              <a:rPr lang="en-US" sz="3200" dirty="0"/>
              <a:t>Remember – indexing starts at 0!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5104" y="3446721"/>
          <a:ext cx="4279392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399" y="3963978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[0][2]</a:t>
            </a:r>
          </a:p>
        </p:txBody>
      </p:sp>
      <p:sp>
        <p:nvSpPr>
          <p:cNvPr id="7" name="Rounded Rectangle 6"/>
          <p:cNvSpPr/>
          <p:nvPr/>
        </p:nvSpPr>
        <p:spPr>
          <a:xfrm flipH="1">
            <a:off x="5169406" y="3939594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3029710" y="4681727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4108700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5169405" y="5399476"/>
            <a:ext cx="1085089" cy="7055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77" y="516864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[1][0]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[2][1]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1950" y="6126163"/>
            <a:ext cx="22372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index: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[2][2]</a:t>
            </a:r>
          </a:p>
        </p:txBody>
      </p:sp>
    </p:spTree>
    <p:extLst>
      <p:ext uri="{BB962C8B-B14F-4D97-AF65-F5344CB8AC3E}">
        <p14:creationId xmlns:p14="http://schemas.microsoft.com/office/powerpoint/2010/main" val="32558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of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a string is </a:t>
            </a:r>
            <a:r>
              <a:rPr lang="en-US" u="sng" dirty="0"/>
              <a:t>like</a:t>
            </a:r>
            <a:r>
              <a:rPr lang="en-US" dirty="0"/>
              <a:t> a list of characters</a:t>
            </a:r>
          </a:p>
          <a:p>
            <a:r>
              <a:rPr lang="en-US" dirty="0"/>
              <a:t>So what is a list of strings?</a:t>
            </a:r>
          </a:p>
          <a:p>
            <a:pPr lvl="1"/>
            <a:r>
              <a:rPr lang="en-US" sz="3200" u="sng" dirty="0"/>
              <a:t>Like</a:t>
            </a:r>
            <a:r>
              <a:rPr lang="en-US" sz="3200" dirty="0"/>
              <a:t> a two-dimensional list!</a:t>
            </a:r>
          </a:p>
          <a:p>
            <a:pPr lvl="3"/>
            <a:endParaRPr lang="en-US" dirty="0"/>
          </a:p>
          <a:p>
            <a:r>
              <a:rPr lang="en-US" dirty="0"/>
              <a:t>We have the index of the string (the row)</a:t>
            </a:r>
          </a:p>
          <a:p>
            <a:r>
              <a:rPr lang="en-US" dirty="0"/>
              <a:t>And the index of the character (the column)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of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in Python don’t have to be rectangular</a:t>
            </a:r>
          </a:p>
          <a:p>
            <a:pPr lvl="1"/>
            <a:r>
              <a:rPr lang="en-US" sz="2800" dirty="0"/>
              <a:t>They can be jagged (rows of different lengths)</a:t>
            </a:r>
          </a:p>
          <a:p>
            <a:pPr lvl="3"/>
            <a:endParaRPr lang="en-US" sz="2000" dirty="0"/>
          </a:p>
          <a:p>
            <a:r>
              <a:rPr lang="en-US" dirty="0"/>
              <a:t>Anything we could do </a:t>
            </a:r>
            <a:br>
              <a:rPr lang="en-US" dirty="0"/>
            </a:br>
            <a:r>
              <a:rPr lang="en-US" dirty="0"/>
              <a:t>with a one-dimensional</a:t>
            </a:r>
            <a:br>
              <a:rPr lang="en-US" dirty="0"/>
            </a:br>
            <a:r>
              <a:rPr lang="en-US" dirty="0"/>
              <a:t>list, we can do with a </a:t>
            </a:r>
            <a:br>
              <a:rPr lang="en-US" dirty="0"/>
            </a:br>
            <a:r>
              <a:rPr lang="en-US" dirty="0"/>
              <a:t>two-dimensional list</a:t>
            </a:r>
          </a:p>
          <a:p>
            <a:pPr lvl="1"/>
            <a:r>
              <a:rPr lang="en-US" dirty="0"/>
              <a:t>Slicing, index, appending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64606" y="3344109"/>
          <a:ext cx="4279394" cy="267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13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563" marR="120563" marT="60282" marB="6028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0563" marR="120563" marT="60282" marB="60282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0563" marR="120563" marT="60282" marB="6028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8763" y="6023551"/>
            <a:ext cx="191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</a:p>
        </p:txBody>
      </p:sp>
    </p:spTree>
    <p:extLst>
      <p:ext uri="{BB962C8B-B14F-4D97-AF65-F5344CB8AC3E}">
        <p14:creationId xmlns:p14="http://schemas.microsoft.com/office/powerpoint/2010/main" val="42212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List Algorithm: 2D Creating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/>
              <a:t>Write the code to create a 2D list of symbols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dirty="0"/>
              <a:t>, given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&lt; height: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&lt; width: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boardRow.append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gameBoard.append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boardRow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List Algorithm: 2D Iterating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/>
              <a:t>Write the code to iterate over and print out  the contents of a 2D list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row = 0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row &lt;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col = 0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col &lt;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[row] 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gameBoard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[row][col], end 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col += 1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a newline at end of each row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row += 1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Mutability</a:t>
            </a:r>
          </a:p>
        </p:txBody>
      </p:sp>
    </p:spTree>
    <p:extLst>
      <p:ext uri="{BB962C8B-B14F-4D97-AF65-F5344CB8AC3E}">
        <p14:creationId xmlns:p14="http://schemas.microsoft.com/office/powerpoint/2010/main" val="10884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and Immutable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70068" cy="4517689"/>
          </a:xfrm>
        </p:spPr>
        <p:txBody>
          <a:bodyPr/>
          <a:lstStyle/>
          <a:p>
            <a:r>
              <a:rPr lang="en-US" dirty="0"/>
              <a:t>In Python, certain structures cannot be altered once they are created and are called </a:t>
            </a:r>
            <a:r>
              <a:rPr lang="en-US" b="1" i="1" dirty="0"/>
              <a:t>immutable</a:t>
            </a:r>
            <a:endParaRPr lang="en-US" dirty="0"/>
          </a:p>
          <a:p>
            <a:pPr lvl="1"/>
            <a:r>
              <a:rPr lang="en-US" sz="3200" dirty="0"/>
              <a:t>These include integers, Booleans, and strings</a:t>
            </a:r>
          </a:p>
          <a:p>
            <a:endParaRPr lang="en-US" dirty="0"/>
          </a:p>
          <a:p>
            <a:r>
              <a:rPr lang="en-US" dirty="0"/>
              <a:t>Other structures can be altered after </a:t>
            </a:r>
            <a:br>
              <a:rPr lang="en-US" dirty="0"/>
            </a:br>
            <a:r>
              <a:rPr lang="en-US" dirty="0"/>
              <a:t>they are created and are called </a:t>
            </a:r>
            <a:r>
              <a:rPr lang="en-US" b="1" i="1" dirty="0"/>
              <a:t>mutable</a:t>
            </a:r>
            <a:endParaRPr lang="en-US" b="1" dirty="0"/>
          </a:p>
          <a:p>
            <a:pPr lvl="1"/>
            <a:r>
              <a:rPr lang="en-US" sz="3200" dirty="0"/>
              <a:t>This includes lists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7959012" cy="4517689"/>
          </a:xfrm>
        </p:spPr>
        <p:txBody>
          <a:bodyPr/>
          <a:lstStyle/>
          <a:p>
            <a:r>
              <a:rPr lang="en-US" dirty="0"/>
              <a:t>Do the variables change in the code below?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myList.append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Yes, the list is updated </a:t>
            </a:r>
            <a:r>
              <a:rPr lang="en-US" u="sng" dirty="0"/>
              <a:t>in place</a:t>
            </a:r>
            <a:r>
              <a:rPr lang="en-US" dirty="0"/>
              <a:t> to include “dog”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myString.upper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No, the string does </a:t>
            </a:r>
            <a:r>
              <a:rPr lang="en-US" u="sng" dirty="0"/>
              <a:t>not</a:t>
            </a:r>
            <a:r>
              <a:rPr lang="en-US" dirty="0"/>
              <a:t> change to uppercase</a:t>
            </a:r>
          </a:p>
          <a:p>
            <a:pPr lvl="1"/>
            <a:r>
              <a:rPr lang="en-US" dirty="0"/>
              <a:t>Must use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/>
              <a:t>to actually </a:t>
            </a:r>
            <a:r>
              <a:rPr lang="en-US" u="sng" dirty="0"/>
              <a:t>change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myString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myString.upper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  <a:p>
            <a:pPr lvl="1"/>
            <a:r>
              <a:rPr lang="en-US" dirty="0"/>
              <a:t>Meaning</a:t>
            </a:r>
          </a:p>
          <a:p>
            <a:pPr lvl="1"/>
            <a:r>
              <a:rPr lang="en-US" dirty="0"/>
              <a:t>Benefits</a:t>
            </a:r>
          </a:p>
          <a:p>
            <a:pPr lvl="3"/>
            <a:endParaRPr lang="en-US" dirty="0"/>
          </a:p>
          <a:p>
            <a:r>
              <a:rPr lang="en-US" dirty="0"/>
              <a:t>Program design</a:t>
            </a:r>
          </a:p>
          <a:p>
            <a:pPr lvl="1"/>
            <a:r>
              <a:rPr lang="en-US" dirty="0"/>
              <a:t>Top Down Design</a:t>
            </a:r>
          </a:p>
          <a:p>
            <a:pPr lvl="1"/>
            <a:r>
              <a:rPr lang="en-US" dirty="0"/>
              <a:t>Top Down Implementation</a:t>
            </a:r>
          </a:p>
          <a:p>
            <a:pPr lvl="1"/>
            <a:r>
              <a:rPr lang="en-US" dirty="0"/>
              <a:t>Bottom Up Implementation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6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assign one list to another, it is </a:t>
            </a:r>
            <a:br>
              <a:rPr lang="en-US" dirty="0"/>
            </a:br>
            <a:r>
              <a:rPr lang="en-US" u="sng" dirty="0"/>
              <a:t>by default</a:t>
            </a:r>
            <a:r>
              <a:rPr lang="en-US" dirty="0"/>
              <a:t> a </a:t>
            </a:r>
            <a:r>
              <a:rPr lang="en-US" b="1" i="1" dirty="0"/>
              <a:t>shallow copy</a:t>
            </a:r>
            <a:r>
              <a:rPr lang="en-US" dirty="0"/>
              <a:t> of the list</a:t>
            </a:r>
          </a:p>
          <a:p>
            <a:r>
              <a:rPr lang="en-US" dirty="0"/>
              <a:t>Any “in place” changes that are made to the shallow copy show up in the “original” list</a:t>
            </a:r>
          </a:p>
          <a:p>
            <a:pPr marL="742950" lvl="2" indent="-342900"/>
            <a:r>
              <a:rPr lang="en-US" sz="2800" dirty="0"/>
              <a:t>Sort of like a nickname: one variable can be accessed with two separate names</a:t>
            </a:r>
          </a:p>
          <a:p>
            <a:pPr lvl="3"/>
            <a:endParaRPr lang="en-US" dirty="0"/>
          </a:p>
          <a:p>
            <a:r>
              <a:rPr lang="en-US" dirty="0"/>
              <a:t>The other option is a </a:t>
            </a:r>
            <a:r>
              <a:rPr lang="en-US" b="1" i="1" dirty="0"/>
              <a:t>deep copy</a:t>
            </a:r>
            <a:r>
              <a:rPr lang="en-US" dirty="0"/>
              <a:t> of the list, but you must specify this is what you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and Deep Copies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shallow copy</a:t>
            </a:r>
            <a:r>
              <a:rPr lang="en-US" dirty="0"/>
              <a:t> is when the new variable </a:t>
            </a:r>
            <a:br>
              <a:rPr lang="en-US" dirty="0"/>
            </a:br>
            <a:r>
              <a:rPr lang="en-US" dirty="0"/>
              <a:t>only points to the old variable, rather than making an actual complete copy</a:t>
            </a:r>
          </a:p>
          <a:p>
            <a:r>
              <a:rPr lang="en-US" dirty="0"/>
              <a:t>A </a:t>
            </a:r>
            <a:r>
              <a:rPr lang="en-US" b="1" i="1" dirty="0"/>
              <a:t>deep copy</a:t>
            </a:r>
            <a:r>
              <a:rPr lang="en-US" dirty="0"/>
              <a:t> is the opposite, creating a complete copy of the list for the new variable</a:t>
            </a:r>
          </a:p>
          <a:p>
            <a:pPr lvl="3"/>
            <a:endParaRPr lang="en-US" dirty="0"/>
          </a:p>
          <a:p>
            <a:r>
              <a:rPr lang="en-US" dirty="0"/>
              <a:t>Both of these are useful in their own way</a:t>
            </a:r>
          </a:p>
          <a:p>
            <a:pPr lvl="1"/>
            <a:r>
              <a:rPr lang="en-US" dirty="0"/>
              <a:t>They serve different purposes</a:t>
            </a:r>
          </a:p>
          <a:p>
            <a:pPr lvl="1"/>
            <a:r>
              <a:rPr lang="en-US" dirty="0"/>
              <a:t>One is </a:t>
            </a:r>
            <a:r>
              <a:rPr lang="en-US" u="sng" dirty="0"/>
              <a:t>not</a:t>
            </a:r>
            <a:r>
              <a:rPr lang="en-US" dirty="0"/>
              <a:t> “better” than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Copy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shallow copy and its effects on the original: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list1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 = list1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list2.append(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"green"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list2[1]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"shallow copy: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108" y="5253048"/>
            <a:ext cx="6537164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'yellow', 'green']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shallow copy:  ['red', 'yellow', 'green']</a:t>
            </a:r>
          </a:p>
        </p:txBody>
      </p:sp>
    </p:spTree>
    <p:extLst>
      <p:ext uri="{BB962C8B-B14F-4D97-AF65-F5344CB8AC3E}">
        <p14:creationId xmlns:p14="http://schemas.microsoft.com/office/powerpoint/2010/main" val="846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make a shallow copy, we are essentially just giving the same list two different variable names</a:t>
            </a:r>
          </a:p>
          <a:p>
            <a:pPr lvl="1"/>
            <a:r>
              <a:rPr lang="en-US" dirty="0"/>
              <a:t>They both </a:t>
            </a:r>
            <a:r>
              <a:rPr lang="en-US" b="1" i="1" dirty="0"/>
              <a:t>reference</a:t>
            </a:r>
            <a:r>
              <a:rPr lang="en-US" dirty="0"/>
              <a:t> the same place in memory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108" y="472879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3108" y="5466408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9396" y="5097600"/>
            <a:ext cx="320265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206752" y="4959625"/>
            <a:ext cx="1832644" cy="2308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 flipV="1">
            <a:off x="2206752" y="5463481"/>
            <a:ext cx="1832644" cy="23376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There are two easy ways to do a deep copy:</a:t>
            </a:r>
          </a:p>
          <a:p>
            <a:pPr lvl="1"/>
            <a:r>
              <a:rPr lang="en-US" dirty="0"/>
              <a:t>Use slicing, and “slice” out the entire list</a:t>
            </a:r>
          </a:p>
          <a:p>
            <a:pPr marL="914400" lvl="2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originalList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: ]</a:t>
            </a:r>
            <a:endParaRPr lang="en-US" sz="2000" dirty="0"/>
          </a:p>
          <a:p>
            <a:pPr lvl="1"/>
            <a:r>
              <a:rPr lang="en-US" dirty="0"/>
              <a:t>Cast the original as a list when assigning</a:t>
            </a:r>
          </a:p>
          <a:p>
            <a:pPr marL="914400" lvl="2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originalList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/>
              <a:t>With these, Python </a:t>
            </a:r>
            <a:r>
              <a:rPr lang="en-US" b="1" i="1" dirty="0"/>
              <a:t>returns</a:t>
            </a:r>
            <a:r>
              <a:rPr lang="en-US" dirty="0"/>
              <a:t> a separate copy </a:t>
            </a:r>
            <a:br>
              <a:rPr lang="en-US" dirty="0"/>
            </a:br>
            <a:r>
              <a:rPr lang="en-US" dirty="0"/>
              <a:t>that it then assigns to the new variable</a:t>
            </a:r>
          </a:p>
          <a:p>
            <a:pPr lvl="1"/>
            <a:r>
              <a:rPr lang="en-US" sz="3200" dirty="0"/>
              <a:t>Now we have two separate, independent lists!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Copy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list1 = [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 = list1[:]        </a:t>
            </a:r>
            <a:r>
              <a:rPr lang="en-US" sz="20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slicing to copy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list2[1]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list3 = list(list1)     </a:t>
            </a:r>
            <a:r>
              <a:rPr lang="en-US" sz="20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casting to copy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list3.append(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"original: 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list1)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copy1: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list2)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"deep copy2: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108" y="5110500"/>
            <a:ext cx="653716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original:      ['red', 'blue']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 copy1:    ['red', 'yellow']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 copy2:    ['red', 'blue', 'purple']</a:t>
            </a:r>
          </a:p>
        </p:txBody>
      </p:sp>
    </p:spTree>
    <p:extLst>
      <p:ext uri="{BB962C8B-B14F-4D97-AF65-F5344CB8AC3E}">
        <p14:creationId xmlns:p14="http://schemas.microsoft.com/office/powerpoint/2010/main" val="22700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Creates a copy of the entire list’s contents, not just of the list itself</a:t>
            </a:r>
          </a:p>
          <a:p>
            <a:r>
              <a:rPr lang="en-US" dirty="0"/>
              <a:t>Each variable now has its own individual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18" y="3953711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418" y="4553352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0106" y="3953711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1775062" y="4184544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10" idx="1"/>
          </p:cNvCxnSpPr>
          <p:nvPr/>
        </p:nvCxnSpPr>
        <p:spPr>
          <a:xfrm>
            <a:off x="1775062" y="4784185"/>
            <a:ext cx="198504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60106" y="455335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"yellow"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0106" y="5152992"/>
            <a:ext cx="48424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"blue"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"purple"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418" y="5153234"/>
            <a:ext cx="123364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list3</a:t>
            </a:r>
          </a:p>
        </p:txBody>
      </p:sp>
      <p:cxnSp>
        <p:nvCxnSpPr>
          <p:cNvPr id="17" name="Straight Arrow Connector 16"/>
          <p:cNvCxnSpPr>
            <a:stCxn id="16" idx="3"/>
            <a:endCxn id="11" idx="1"/>
          </p:cNvCxnSpPr>
          <p:nvPr/>
        </p:nvCxnSpPr>
        <p:spPr>
          <a:xfrm flipV="1">
            <a:off x="1775062" y="5383825"/>
            <a:ext cx="1985044" cy="24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Mutability and Functions</a:t>
            </a:r>
          </a:p>
        </p:txBody>
      </p:sp>
    </p:spTree>
    <p:extLst>
      <p:ext uri="{BB962C8B-B14F-4D97-AF65-F5344CB8AC3E}">
        <p14:creationId xmlns:p14="http://schemas.microsoft.com/office/powerpoint/2010/main" val="35250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Is “Lazy”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can be a lot bigger than Booleans,</a:t>
            </a:r>
            <a:br>
              <a:rPr lang="en-US" dirty="0"/>
            </a:br>
            <a:r>
              <a:rPr lang="en-US" dirty="0"/>
              <a:t>integers, or even strings!</a:t>
            </a:r>
          </a:p>
          <a:p>
            <a:r>
              <a:rPr lang="en-US" dirty="0"/>
              <a:t>When we pass a list as an argument, Python doesn’t want to copy all of the values</a:t>
            </a:r>
          </a:p>
          <a:p>
            <a:pPr lvl="1"/>
            <a:r>
              <a:rPr lang="en-US" dirty="0"/>
              <a:t>Copying can take a </a:t>
            </a:r>
            <a:r>
              <a:rPr lang="en-US" u="sng" dirty="0"/>
              <a:t>lot</a:t>
            </a:r>
            <a:r>
              <a:rPr lang="en-US" dirty="0"/>
              <a:t> of memory and time</a:t>
            </a:r>
          </a:p>
          <a:p>
            <a:pPr lvl="3"/>
            <a:endParaRPr lang="en-US" dirty="0"/>
          </a:p>
          <a:p>
            <a:r>
              <a:rPr lang="en-US" dirty="0"/>
              <a:t>Instead of the values, when we pass a list, Python actually sends a </a:t>
            </a:r>
            <a:r>
              <a:rPr lang="en-US" b="1" i="1" dirty="0"/>
              <a:t>reference</a:t>
            </a:r>
            <a:r>
              <a:rPr lang="en-US" dirty="0"/>
              <a:t> to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Lists, Functions, and 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arguments are passed to a function, their value is assigned to the formal parameters using the assignment operator</a:t>
            </a:r>
          </a:p>
          <a:p>
            <a:pPr lvl="2"/>
            <a:endParaRPr lang="en-US" dirty="0"/>
          </a:p>
          <a:p>
            <a:r>
              <a:rPr lang="en-US" dirty="0"/>
              <a:t>With a list, we send a reference, not the value</a:t>
            </a:r>
          </a:p>
          <a:p>
            <a:r>
              <a:rPr lang="en-US" dirty="0"/>
              <a:t>So does the function have a deep copy?</a:t>
            </a:r>
          </a:p>
          <a:p>
            <a:pPr lvl="1"/>
            <a:r>
              <a:rPr lang="en-US" sz="3200" dirty="0"/>
              <a:t>No, it has a </a:t>
            </a:r>
            <a:r>
              <a:rPr lang="en-US" sz="3200" i="1" u="sng" dirty="0"/>
              <a:t>shallow</a:t>
            </a:r>
            <a:r>
              <a:rPr lang="en-US" sz="3200" dirty="0"/>
              <a:t> copy!</a:t>
            </a:r>
          </a:p>
          <a:p>
            <a:pPr lvl="1"/>
            <a:r>
              <a:rPr lang="en-US" sz="3200" dirty="0"/>
              <a:t>It’s a </a:t>
            </a:r>
            <a:r>
              <a:rPr lang="en-US" sz="3200" b="1" i="1" dirty="0"/>
              <a:t>reference</a:t>
            </a:r>
            <a:r>
              <a:rPr lang="en-US" sz="3200" dirty="0"/>
              <a:t> to the original list</a:t>
            </a:r>
            <a:endParaRPr lang="en-US" sz="3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19823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reference</a:t>
            </a:r>
            <a:r>
              <a:rPr lang="en-US" dirty="0"/>
              <a:t> essentially states </a:t>
            </a:r>
            <a:r>
              <a:rPr lang="en-US" u="sng" dirty="0"/>
              <a:t>where</a:t>
            </a:r>
            <a:r>
              <a:rPr lang="en-US" dirty="0"/>
              <a:t> the </a:t>
            </a:r>
            <a:br>
              <a:rPr lang="en-US" dirty="0"/>
            </a:br>
            <a:r>
              <a:rPr lang="en-US" dirty="0"/>
              <a:t>list is stored in the computer’s memory</a:t>
            </a:r>
          </a:p>
          <a:p>
            <a:pPr lvl="1"/>
            <a:r>
              <a:rPr lang="en-US" dirty="0"/>
              <a:t>Mutable objects are always passed by reference</a:t>
            </a:r>
          </a:p>
          <a:p>
            <a:pPr lvl="3"/>
            <a:endParaRPr lang="en-US" dirty="0"/>
          </a:p>
          <a:p>
            <a:r>
              <a:rPr lang="en-US" dirty="0"/>
              <a:t>Since lists are </a:t>
            </a:r>
            <a:r>
              <a:rPr lang="en-US" b="1" i="1" dirty="0"/>
              <a:t>mutable</a:t>
            </a:r>
            <a:r>
              <a:rPr lang="en-US" dirty="0"/>
              <a:t>, that means that the function the list was passed to now has direct access to the “original” list</a:t>
            </a:r>
          </a:p>
          <a:p>
            <a:pPr lvl="1"/>
            <a:r>
              <a:rPr lang="en-US" dirty="0"/>
              <a:t>And can change its contents!!!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/>
              <a:t> has a list called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/>
              <a:t> has a list called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/>
              <a:t>Instead of copying over all of </a:t>
            </a:r>
            <a:br>
              <a:rPr lang="en-US" sz="3100" dirty="0"/>
            </a:br>
            <a:r>
              <a:rPr lang="en-US" sz="3100" dirty="0"/>
              <a:t>the values stored in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/>
              <a:t>, </a:t>
            </a:r>
            <a:br>
              <a:rPr lang="en-US" sz="3100" dirty="0"/>
            </a:br>
            <a:r>
              <a:rPr lang="en-US" sz="3100" dirty="0"/>
              <a:t>Python will instead pass a </a:t>
            </a:r>
            <a:br>
              <a:rPr lang="en-US" sz="3100" dirty="0"/>
            </a:br>
            <a:r>
              <a:rPr lang="en-US" sz="3100" b="1" i="1" dirty="0"/>
              <a:t>reference</a:t>
            </a:r>
            <a:r>
              <a:rPr lang="en-US" sz="3100" dirty="0"/>
              <a:t> to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3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1187999" y="5155542"/>
            <a:ext cx="640600" cy="896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795060" y="4951150"/>
            <a:ext cx="5033758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3" y="2108627"/>
            <a:ext cx="3130628" cy="43842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100" dirty="0"/>
              <a:t> has a list called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100" dirty="0"/>
              <a:t>Instead of copying over all of </a:t>
            </a:r>
            <a:br>
              <a:rPr lang="en-US" sz="3100" dirty="0"/>
            </a:br>
            <a:r>
              <a:rPr lang="en-US" sz="3100" dirty="0"/>
              <a:t>the values stored in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3100" dirty="0"/>
              <a:t>, </a:t>
            </a:r>
            <a:br>
              <a:rPr lang="en-US" sz="3100" dirty="0"/>
            </a:br>
            <a:r>
              <a:rPr lang="en-US" sz="3100" dirty="0"/>
              <a:t>Python will instead pass a </a:t>
            </a:r>
            <a:br>
              <a:rPr lang="en-US" sz="3100" dirty="0"/>
            </a:br>
            <a:r>
              <a:rPr lang="en-US" sz="3100" b="1" i="1" dirty="0"/>
              <a:t>reference</a:t>
            </a:r>
            <a:r>
              <a:rPr lang="en-US" sz="3100" dirty="0"/>
              <a:t> to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3100" dirty="0"/>
              <a:t>And now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newFxn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100" dirty="0"/>
              <a:t> </a:t>
            </a:r>
            <a:br>
              <a:rPr lang="en-US" sz="3100" dirty="0"/>
            </a:br>
            <a:r>
              <a:rPr lang="en-US" sz="3100" dirty="0"/>
              <a:t>has direct access to the</a:t>
            </a:r>
            <a:br>
              <a:rPr lang="en-US" sz="3100" dirty="0"/>
            </a:br>
            <a:r>
              <a:rPr lang="en-US" sz="3100" dirty="0"/>
              <a:t>actual contents of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endParaRPr lang="en-US" sz="3100" dirty="0"/>
          </a:p>
          <a:p>
            <a:endParaRPr lang="en-US" sz="3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alphaLcPeriod"/>
            </a:pP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main()</a:t>
            </a:r>
          </a:p>
        </p:txBody>
      </p:sp>
      <p:sp>
        <p:nvSpPr>
          <p:cNvPr id="23" name="Rectangle 22"/>
          <p:cNvSpPr/>
          <p:nvPr/>
        </p:nvSpPr>
        <p:spPr>
          <a:xfrm rot="21408367">
            <a:off x="6469926" y="5735518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             </a:t>
            </a:r>
            <a:r>
              <a:rPr lang="en-US" sz="2800" b="1" dirty="0" err="1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newFxn</a:t>
            </a: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</a:rPr>
              <a:t>()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706367"/>
            <a:ext cx="1585308" cy="12256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4192614"/>
            <a:ext cx="1585308" cy="1225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678860"/>
            <a:ext cx="1585308" cy="1225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3165106"/>
            <a:ext cx="1585308" cy="12256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9" y="2651352"/>
            <a:ext cx="1585308" cy="1225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4709" y="2138807"/>
            <a:ext cx="1585306" cy="1225615"/>
            <a:chOff x="4479015" y="3730031"/>
            <a:chExt cx="1585306" cy="1225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015" y="3730031"/>
              <a:ext cx="1585306" cy="1225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46" y="3977980"/>
              <a:ext cx="1501908" cy="96833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3101" y="5334888"/>
            <a:ext cx="8696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myList</a:t>
            </a:r>
            <a:endParaRPr lang="en-US" sz="20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3716505">
            <a:off x="1187999" y="5155542"/>
            <a:ext cx="640600" cy="896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D2EDF2"/>
              </a:clrFrom>
              <a:clrTo>
                <a:srgbClr val="D2EDF2">
                  <a:alpha val="0"/>
                </a:srgbClr>
              </a:clrTo>
            </a:clrChange>
          </a:blip>
          <a:stretch>
            <a:fillRect/>
          </a:stretch>
        </p:blipFill>
        <p:spPr>
          <a:xfrm rot="15398273">
            <a:off x="6849336" y="5272797"/>
            <a:ext cx="640600" cy="89684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795060" y="4951150"/>
            <a:ext cx="5033758" cy="1309850"/>
          </a:xfrm>
          <a:custGeom>
            <a:avLst/>
            <a:gdLst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079771 w 5184843"/>
              <a:gd name="connsiteY32" fmla="*/ 525294 h 1294813"/>
              <a:gd name="connsiteX33" fmla="*/ 1157592 w 5184843"/>
              <a:gd name="connsiteY33" fmla="*/ 573932 h 1294813"/>
              <a:gd name="connsiteX34" fmla="*/ 1196503 w 5184843"/>
              <a:gd name="connsiteY34" fmla="*/ 661481 h 1294813"/>
              <a:gd name="connsiteX35" fmla="*/ 1215958 w 5184843"/>
              <a:gd name="connsiteY35" fmla="*/ 710120 h 1294813"/>
              <a:gd name="connsiteX36" fmla="*/ 1245141 w 5184843"/>
              <a:gd name="connsiteY36" fmla="*/ 797668 h 1294813"/>
              <a:gd name="connsiteX37" fmla="*/ 1274324 w 5184843"/>
              <a:gd name="connsiteY37" fmla="*/ 836579 h 1294813"/>
              <a:gd name="connsiteX38" fmla="*/ 1293779 w 5184843"/>
              <a:gd name="connsiteY38" fmla="*/ 875490 h 1294813"/>
              <a:gd name="connsiteX39" fmla="*/ 1332690 w 5184843"/>
              <a:gd name="connsiteY39" fmla="*/ 933856 h 1294813"/>
              <a:gd name="connsiteX40" fmla="*/ 1381328 w 5184843"/>
              <a:gd name="connsiteY40" fmla="*/ 1001949 h 1294813"/>
              <a:gd name="connsiteX41" fmla="*/ 1420239 w 5184843"/>
              <a:gd name="connsiteY41" fmla="*/ 1040860 h 1294813"/>
              <a:gd name="connsiteX42" fmla="*/ 1449422 w 5184843"/>
              <a:gd name="connsiteY42" fmla="*/ 1070043 h 1294813"/>
              <a:gd name="connsiteX43" fmla="*/ 1468877 w 5184843"/>
              <a:gd name="connsiteY43" fmla="*/ 1108954 h 1294813"/>
              <a:gd name="connsiteX44" fmla="*/ 1488332 w 5184843"/>
              <a:gd name="connsiteY44" fmla="*/ 1089498 h 1294813"/>
              <a:gd name="connsiteX45" fmla="*/ 1527243 w 5184843"/>
              <a:gd name="connsiteY45" fmla="*/ 1108954 h 1294813"/>
              <a:gd name="connsiteX46" fmla="*/ 1575881 w 5184843"/>
              <a:gd name="connsiteY46" fmla="*/ 1128409 h 1294813"/>
              <a:gd name="connsiteX47" fmla="*/ 1595337 w 5184843"/>
              <a:gd name="connsiteY47" fmla="*/ 1147864 h 1294813"/>
              <a:gd name="connsiteX48" fmla="*/ 1692613 w 5184843"/>
              <a:gd name="connsiteY48" fmla="*/ 1186775 h 1294813"/>
              <a:gd name="connsiteX49" fmla="*/ 2188724 w 5184843"/>
              <a:gd name="connsiteY49" fmla="*/ 1177047 h 1294813"/>
              <a:gd name="connsiteX50" fmla="*/ 2247090 w 5184843"/>
              <a:gd name="connsiteY50" fmla="*/ 1147864 h 1294813"/>
              <a:gd name="connsiteX51" fmla="*/ 2286000 w 5184843"/>
              <a:gd name="connsiteY51" fmla="*/ 1128409 h 1294813"/>
              <a:gd name="connsiteX52" fmla="*/ 2344366 w 5184843"/>
              <a:gd name="connsiteY52" fmla="*/ 1089498 h 1294813"/>
              <a:gd name="connsiteX53" fmla="*/ 2393005 w 5184843"/>
              <a:gd name="connsiteY53" fmla="*/ 1060315 h 1294813"/>
              <a:gd name="connsiteX54" fmla="*/ 2441643 w 5184843"/>
              <a:gd name="connsiteY54" fmla="*/ 1001949 h 1294813"/>
              <a:gd name="connsiteX55" fmla="*/ 2461098 w 5184843"/>
              <a:gd name="connsiteY55" fmla="*/ 963039 h 1294813"/>
              <a:gd name="connsiteX56" fmla="*/ 2480554 w 5184843"/>
              <a:gd name="connsiteY56" fmla="*/ 943583 h 1294813"/>
              <a:gd name="connsiteX57" fmla="*/ 2490281 w 5184843"/>
              <a:gd name="connsiteY57" fmla="*/ 885217 h 1294813"/>
              <a:gd name="connsiteX58" fmla="*/ 2500009 w 5184843"/>
              <a:gd name="connsiteY58" fmla="*/ 846307 h 1294813"/>
              <a:gd name="connsiteX59" fmla="*/ 2490281 w 5184843"/>
              <a:gd name="connsiteY59" fmla="*/ 671209 h 1294813"/>
              <a:gd name="connsiteX60" fmla="*/ 2451371 w 5184843"/>
              <a:gd name="connsiteY60" fmla="*/ 583660 h 1294813"/>
              <a:gd name="connsiteX61" fmla="*/ 2431915 w 5184843"/>
              <a:gd name="connsiteY61" fmla="*/ 544749 h 1294813"/>
              <a:gd name="connsiteX62" fmla="*/ 2402732 w 5184843"/>
              <a:gd name="connsiteY62" fmla="*/ 486383 h 1294813"/>
              <a:gd name="connsiteX63" fmla="*/ 2373549 w 5184843"/>
              <a:gd name="connsiteY63" fmla="*/ 466928 h 1294813"/>
              <a:gd name="connsiteX64" fmla="*/ 2334639 w 5184843"/>
              <a:gd name="connsiteY64" fmla="*/ 437745 h 1294813"/>
              <a:gd name="connsiteX65" fmla="*/ 2315183 w 5184843"/>
              <a:gd name="connsiteY65" fmla="*/ 418290 h 1294813"/>
              <a:gd name="connsiteX66" fmla="*/ 2256817 w 5184843"/>
              <a:gd name="connsiteY66" fmla="*/ 398834 h 1294813"/>
              <a:gd name="connsiteX67" fmla="*/ 2227635 w 5184843"/>
              <a:gd name="connsiteY67" fmla="*/ 389107 h 1294813"/>
              <a:gd name="connsiteX68" fmla="*/ 2198452 w 5184843"/>
              <a:gd name="connsiteY68" fmla="*/ 379379 h 1294813"/>
              <a:gd name="connsiteX69" fmla="*/ 2159541 w 5184843"/>
              <a:gd name="connsiteY69" fmla="*/ 369651 h 1294813"/>
              <a:gd name="connsiteX70" fmla="*/ 2013626 w 5184843"/>
              <a:gd name="connsiteY70" fmla="*/ 389107 h 1294813"/>
              <a:gd name="connsiteX71" fmla="*/ 1984443 w 5184843"/>
              <a:gd name="connsiteY71" fmla="*/ 408562 h 1294813"/>
              <a:gd name="connsiteX72" fmla="*/ 1964988 w 5184843"/>
              <a:gd name="connsiteY72" fmla="*/ 437745 h 1294813"/>
              <a:gd name="connsiteX73" fmla="*/ 1935805 w 5184843"/>
              <a:gd name="connsiteY73" fmla="*/ 515566 h 1294813"/>
              <a:gd name="connsiteX74" fmla="*/ 1974715 w 5184843"/>
              <a:gd name="connsiteY74" fmla="*/ 612843 h 1294813"/>
              <a:gd name="connsiteX75" fmla="*/ 2052537 w 5184843"/>
              <a:gd name="connsiteY75" fmla="*/ 661481 h 1294813"/>
              <a:gd name="connsiteX76" fmla="*/ 2091447 w 5184843"/>
              <a:gd name="connsiteY76" fmla="*/ 700392 h 1294813"/>
              <a:gd name="connsiteX77" fmla="*/ 2344366 w 5184843"/>
              <a:gd name="connsiteY77" fmla="*/ 729575 h 1294813"/>
              <a:gd name="connsiteX78" fmla="*/ 2548647 w 5184843"/>
              <a:gd name="connsiteY78" fmla="*/ 710120 h 1294813"/>
              <a:gd name="connsiteX79" fmla="*/ 2694562 w 5184843"/>
              <a:gd name="connsiteY79" fmla="*/ 680937 h 1294813"/>
              <a:gd name="connsiteX80" fmla="*/ 2850205 w 5184843"/>
              <a:gd name="connsiteY80" fmla="*/ 700392 h 1294813"/>
              <a:gd name="connsiteX81" fmla="*/ 2966937 w 5184843"/>
              <a:gd name="connsiteY81" fmla="*/ 729575 h 1294813"/>
              <a:gd name="connsiteX82" fmla="*/ 3083669 w 5184843"/>
              <a:gd name="connsiteY82" fmla="*/ 749030 h 1294813"/>
              <a:gd name="connsiteX83" fmla="*/ 3210128 w 5184843"/>
              <a:gd name="connsiteY83" fmla="*/ 787941 h 1294813"/>
              <a:gd name="connsiteX84" fmla="*/ 3287949 w 5184843"/>
              <a:gd name="connsiteY84" fmla="*/ 807396 h 1294813"/>
              <a:gd name="connsiteX85" fmla="*/ 3307405 w 5184843"/>
              <a:gd name="connsiteY85" fmla="*/ 826851 h 1294813"/>
              <a:gd name="connsiteX86" fmla="*/ 3336588 w 5184843"/>
              <a:gd name="connsiteY86" fmla="*/ 836579 h 1294813"/>
              <a:gd name="connsiteX87" fmla="*/ 3394954 w 5184843"/>
              <a:gd name="connsiteY87" fmla="*/ 894945 h 1294813"/>
              <a:gd name="connsiteX88" fmla="*/ 3433864 w 5184843"/>
              <a:gd name="connsiteY88" fmla="*/ 972766 h 1294813"/>
              <a:gd name="connsiteX89" fmla="*/ 3453320 w 5184843"/>
              <a:gd name="connsiteY89" fmla="*/ 1031132 h 1294813"/>
              <a:gd name="connsiteX90" fmla="*/ 3463047 w 5184843"/>
              <a:gd name="connsiteY90" fmla="*/ 1079771 h 1294813"/>
              <a:gd name="connsiteX91" fmla="*/ 3472775 w 5184843"/>
              <a:gd name="connsiteY91" fmla="*/ 1118681 h 1294813"/>
              <a:gd name="connsiteX92" fmla="*/ 3453320 w 5184843"/>
              <a:gd name="connsiteY92" fmla="*/ 1206230 h 1294813"/>
              <a:gd name="connsiteX93" fmla="*/ 3443592 w 5184843"/>
              <a:gd name="connsiteY93" fmla="*/ 1235413 h 1294813"/>
              <a:gd name="connsiteX94" fmla="*/ 3404681 w 5184843"/>
              <a:gd name="connsiteY94" fmla="*/ 1245141 h 1294813"/>
              <a:gd name="connsiteX95" fmla="*/ 3317132 w 5184843"/>
              <a:gd name="connsiteY95" fmla="*/ 1274324 h 1294813"/>
              <a:gd name="connsiteX96" fmla="*/ 3287949 w 5184843"/>
              <a:gd name="connsiteY96" fmla="*/ 1293779 h 1294813"/>
              <a:gd name="connsiteX97" fmla="*/ 3161490 w 5184843"/>
              <a:gd name="connsiteY97" fmla="*/ 1284051 h 1294813"/>
              <a:gd name="connsiteX98" fmla="*/ 3132307 w 5184843"/>
              <a:gd name="connsiteY98" fmla="*/ 1254868 h 1294813"/>
              <a:gd name="connsiteX99" fmla="*/ 3093396 w 5184843"/>
              <a:gd name="connsiteY99" fmla="*/ 1186775 h 1294813"/>
              <a:gd name="connsiteX100" fmla="*/ 3083669 w 5184843"/>
              <a:gd name="connsiteY100" fmla="*/ 1157592 h 1294813"/>
              <a:gd name="connsiteX101" fmla="*/ 3093396 w 5184843"/>
              <a:gd name="connsiteY101" fmla="*/ 1021405 h 1294813"/>
              <a:gd name="connsiteX102" fmla="*/ 3103124 w 5184843"/>
              <a:gd name="connsiteY102" fmla="*/ 992222 h 1294813"/>
              <a:gd name="connsiteX103" fmla="*/ 3132307 w 5184843"/>
              <a:gd name="connsiteY103" fmla="*/ 963039 h 1294813"/>
              <a:gd name="connsiteX104" fmla="*/ 3161490 w 5184843"/>
              <a:gd name="connsiteY104" fmla="*/ 943583 h 1294813"/>
              <a:gd name="connsiteX105" fmla="*/ 3200400 w 5184843"/>
              <a:gd name="connsiteY105" fmla="*/ 924128 h 1294813"/>
              <a:gd name="connsiteX106" fmla="*/ 3219856 w 5184843"/>
              <a:gd name="connsiteY106" fmla="*/ 894945 h 1294813"/>
              <a:gd name="connsiteX107" fmla="*/ 3268494 w 5184843"/>
              <a:gd name="connsiteY107" fmla="*/ 875490 h 1294813"/>
              <a:gd name="connsiteX108" fmla="*/ 3463047 w 5184843"/>
              <a:gd name="connsiteY108" fmla="*/ 856034 h 1294813"/>
              <a:gd name="connsiteX109" fmla="*/ 3550596 w 5184843"/>
              <a:gd name="connsiteY109" fmla="*/ 875490 h 1294813"/>
              <a:gd name="connsiteX110" fmla="*/ 3579779 w 5184843"/>
              <a:gd name="connsiteY110" fmla="*/ 894945 h 1294813"/>
              <a:gd name="connsiteX111" fmla="*/ 3599235 w 5184843"/>
              <a:gd name="connsiteY111" fmla="*/ 914400 h 1294813"/>
              <a:gd name="connsiteX112" fmla="*/ 3638145 w 5184843"/>
              <a:gd name="connsiteY112" fmla="*/ 924128 h 1294813"/>
              <a:gd name="connsiteX113" fmla="*/ 3667328 w 5184843"/>
              <a:gd name="connsiteY113" fmla="*/ 953311 h 1294813"/>
              <a:gd name="connsiteX114" fmla="*/ 3745149 w 5184843"/>
              <a:gd name="connsiteY114" fmla="*/ 992222 h 1294813"/>
              <a:gd name="connsiteX115" fmla="*/ 3774332 w 5184843"/>
              <a:gd name="connsiteY115" fmla="*/ 1021405 h 1294813"/>
              <a:gd name="connsiteX116" fmla="*/ 3813243 w 5184843"/>
              <a:gd name="connsiteY116" fmla="*/ 1031132 h 1294813"/>
              <a:gd name="connsiteX117" fmla="*/ 3842426 w 5184843"/>
              <a:gd name="connsiteY117" fmla="*/ 1040860 h 1294813"/>
              <a:gd name="connsiteX118" fmla="*/ 3900792 w 5184843"/>
              <a:gd name="connsiteY118" fmla="*/ 1079771 h 1294813"/>
              <a:gd name="connsiteX119" fmla="*/ 4046707 w 5184843"/>
              <a:gd name="connsiteY119" fmla="*/ 1128409 h 1294813"/>
              <a:gd name="connsiteX120" fmla="*/ 4075890 w 5184843"/>
              <a:gd name="connsiteY120" fmla="*/ 1147864 h 1294813"/>
              <a:gd name="connsiteX121" fmla="*/ 4134256 w 5184843"/>
              <a:gd name="connsiteY121" fmla="*/ 1157592 h 1294813"/>
              <a:gd name="connsiteX122" fmla="*/ 4182894 w 5184843"/>
              <a:gd name="connsiteY122" fmla="*/ 1167320 h 1294813"/>
              <a:gd name="connsiteX123" fmla="*/ 4231532 w 5184843"/>
              <a:gd name="connsiteY123" fmla="*/ 1186775 h 1294813"/>
              <a:gd name="connsiteX124" fmla="*/ 4620639 w 5184843"/>
              <a:gd name="connsiteY124" fmla="*/ 1177047 h 1294813"/>
              <a:gd name="connsiteX125" fmla="*/ 4679005 w 5184843"/>
              <a:gd name="connsiteY125" fmla="*/ 1147864 h 1294813"/>
              <a:gd name="connsiteX126" fmla="*/ 4747098 w 5184843"/>
              <a:gd name="connsiteY126" fmla="*/ 1118681 h 1294813"/>
              <a:gd name="connsiteX127" fmla="*/ 4834647 w 5184843"/>
              <a:gd name="connsiteY127" fmla="*/ 1050588 h 1294813"/>
              <a:gd name="connsiteX128" fmla="*/ 4873558 w 5184843"/>
              <a:gd name="connsiteY128" fmla="*/ 972766 h 1294813"/>
              <a:gd name="connsiteX129" fmla="*/ 4883286 w 5184843"/>
              <a:gd name="connsiteY129" fmla="*/ 933856 h 1294813"/>
              <a:gd name="connsiteX130" fmla="*/ 4902741 w 5184843"/>
              <a:gd name="connsiteY130" fmla="*/ 894945 h 1294813"/>
              <a:gd name="connsiteX131" fmla="*/ 4912469 w 5184843"/>
              <a:gd name="connsiteY131" fmla="*/ 856034 h 1294813"/>
              <a:gd name="connsiteX132" fmla="*/ 4951379 w 5184843"/>
              <a:gd name="connsiteY132" fmla="*/ 651754 h 1294813"/>
              <a:gd name="connsiteX133" fmla="*/ 4941652 w 5184843"/>
              <a:gd name="connsiteY133" fmla="*/ 525294 h 1294813"/>
              <a:gd name="connsiteX134" fmla="*/ 4922196 w 5184843"/>
              <a:gd name="connsiteY134" fmla="*/ 505839 h 1294813"/>
              <a:gd name="connsiteX135" fmla="*/ 4902741 w 5184843"/>
              <a:gd name="connsiteY135" fmla="*/ 466928 h 1294813"/>
              <a:gd name="connsiteX136" fmla="*/ 4795737 w 5184843"/>
              <a:gd name="connsiteY136" fmla="*/ 398834 h 1294813"/>
              <a:gd name="connsiteX137" fmla="*/ 4640094 w 5184843"/>
              <a:gd name="connsiteY137" fmla="*/ 408562 h 1294813"/>
              <a:gd name="connsiteX138" fmla="*/ 4610911 w 5184843"/>
              <a:gd name="connsiteY138" fmla="*/ 428017 h 1294813"/>
              <a:gd name="connsiteX139" fmla="*/ 4562273 w 5184843"/>
              <a:gd name="connsiteY139" fmla="*/ 486383 h 1294813"/>
              <a:gd name="connsiteX140" fmla="*/ 4542817 w 5184843"/>
              <a:gd name="connsiteY140" fmla="*/ 525294 h 1294813"/>
              <a:gd name="connsiteX141" fmla="*/ 4562273 w 5184843"/>
              <a:gd name="connsiteY141" fmla="*/ 651754 h 1294813"/>
              <a:gd name="connsiteX142" fmla="*/ 4572000 w 5184843"/>
              <a:gd name="connsiteY142" fmla="*/ 690664 h 1294813"/>
              <a:gd name="connsiteX143" fmla="*/ 4601183 w 5184843"/>
              <a:gd name="connsiteY143" fmla="*/ 719847 h 1294813"/>
              <a:gd name="connsiteX144" fmla="*/ 4640094 w 5184843"/>
              <a:gd name="connsiteY144" fmla="*/ 739303 h 1294813"/>
              <a:gd name="connsiteX145" fmla="*/ 4659549 w 5184843"/>
              <a:gd name="connsiteY145" fmla="*/ 768485 h 1294813"/>
              <a:gd name="connsiteX146" fmla="*/ 4688732 w 5184843"/>
              <a:gd name="connsiteY146" fmla="*/ 778213 h 1294813"/>
              <a:gd name="connsiteX147" fmla="*/ 4776281 w 5184843"/>
              <a:gd name="connsiteY147" fmla="*/ 817124 h 1294813"/>
              <a:gd name="connsiteX148" fmla="*/ 4834647 w 5184843"/>
              <a:gd name="connsiteY148" fmla="*/ 836579 h 1294813"/>
              <a:gd name="connsiteX149" fmla="*/ 4863830 w 5184843"/>
              <a:gd name="connsiteY149" fmla="*/ 846307 h 1294813"/>
              <a:gd name="connsiteX150" fmla="*/ 4931924 w 5184843"/>
              <a:gd name="connsiteY150" fmla="*/ 856034 h 1294813"/>
              <a:gd name="connsiteX151" fmla="*/ 4961107 w 5184843"/>
              <a:gd name="connsiteY151" fmla="*/ 865762 h 1294813"/>
              <a:gd name="connsiteX152" fmla="*/ 5136205 w 5184843"/>
              <a:gd name="connsiteY152" fmla="*/ 846307 h 1294813"/>
              <a:gd name="connsiteX153" fmla="*/ 5155660 w 5184843"/>
              <a:gd name="connsiteY153" fmla="*/ 826851 h 1294813"/>
              <a:gd name="connsiteX154" fmla="*/ 5184843 w 5184843"/>
              <a:gd name="connsiteY154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68877 w 5184843"/>
              <a:gd name="connsiteY42" fmla="*/ 1108954 h 1294813"/>
              <a:gd name="connsiteX43" fmla="*/ 1488332 w 5184843"/>
              <a:gd name="connsiteY43" fmla="*/ 1089498 h 1294813"/>
              <a:gd name="connsiteX44" fmla="*/ 1527243 w 5184843"/>
              <a:gd name="connsiteY44" fmla="*/ 1108954 h 1294813"/>
              <a:gd name="connsiteX45" fmla="*/ 1575881 w 5184843"/>
              <a:gd name="connsiteY45" fmla="*/ 1128409 h 1294813"/>
              <a:gd name="connsiteX46" fmla="*/ 1595337 w 5184843"/>
              <a:gd name="connsiteY46" fmla="*/ 1147864 h 1294813"/>
              <a:gd name="connsiteX47" fmla="*/ 1692613 w 5184843"/>
              <a:gd name="connsiteY47" fmla="*/ 1186775 h 1294813"/>
              <a:gd name="connsiteX48" fmla="*/ 2188724 w 5184843"/>
              <a:gd name="connsiteY48" fmla="*/ 1177047 h 1294813"/>
              <a:gd name="connsiteX49" fmla="*/ 2247090 w 5184843"/>
              <a:gd name="connsiteY49" fmla="*/ 1147864 h 1294813"/>
              <a:gd name="connsiteX50" fmla="*/ 2286000 w 5184843"/>
              <a:gd name="connsiteY50" fmla="*/ 1128409 h 1294813"/>
              <a:gd name="connsiteX51" fmla="*/ 2344366 w 5184843"/>
              <a:gd name="connsiteY51" fmla="*/ 1089498 h 1294813"/>
              <a:gd name="connsiteX52" fmla="*/ 2393005 w 5184843"/>
              <a:gd name="connsiteY52" fmla="*/ 1060315 h 1294813"/>
              <a:gd name="connsiteX53" fmla="*/ 2441643 w 5184843"/>
              <a:gd name="connsiteY53" fmla="*/ 1001949 h 1294813"/>
              <a:gd name="connsiteX54" fmla="*/ 2461098 w 5184843"/>
              <a:gd name="connsiteY54" fmla="*/ 963039 h 1294813"/>
              <a:gd name="connsiteX55" fmla="*/ 2480554 w 5184843"/>
              <a:gd name="connsiteY55" fmla="*/ 943583 h 1294813"/>
              <a:gd name="connsiteX56" fmla="*/ 2490281 w 5184843"/>
              <a:gd name="connsiteY56" fmla="*/ 885217 h 1294813"/>
              <a:gd name="connsiteX57" fmla="*/ 2500009 w 5184843"/>
              <a:gd name="connsiteY57" fmla="*/ 846307 h 1294813"/>
              <a:gd name="connsiteX58" fmla="*/ 2490281 w 5184843"/>
              <a:gd name="connsiteY58" fmla="*/ 671209 h 1294813"/>
              <a:gd name="connsiteX59" fmla="*/ 2451371 w 5184843"/>
              <a:gd name="connsiteY59" fmla="*/ 583660 h 1294813"/>
              <a:gd name="connsiteX60" fmla="*/ 2431915 w 5184843"/>
              <a:gd name="connsiteY60" fmla="*/ 544749 h 1294813"/>
              <a:gd name="connsiteX61" fmla="*/ 2402732 w 5184843"/>
              <a:gd name="connsiteY61" fmla="*/ 486383 h 1294813"/>
              <a:gd name="connsiteX62" fmla="*/ 2373549 w 5184843"/>
              <a:gd name="connsiteY62" fmla="*/ 466928 h 1294813"/>
              <a:gd name="connsiteX63" fmla="*/ 2334639 w 5184843"/>
              <a:gd name="connsiteY63" fmla="*/ 437745 h 1294813"/>
              <a:gd name="connsiteX64" fmla="*/ 2315183 w 5184843"/>
              <a:gd name="connsiteY64" fmla="*/ 418290 h 1294813"/>
              <a:gd name="connsiteX65" fmla="*/ 2256817 w 5184843"/>
              <a:gd name="connsiteY65" fmla="*/ 398834 h 1294813"/>
              <a:gd name="connsiteX66" fmla="*/ 2227635 w 5184843"/>
              <a:gd name="connsiteY66" fmla="*/ 389107 h 1294813"/>
              <a:gd name="connsiteX67" fmla="*/ 2198452 w 5184843"/>
              <a:gd name="connsiteY67" fmla="*/ 379379 h 1294813"/>
              <a:gd name="connsiteX68" fmla="*/ 2159541 w 5184843"/>
              <a:gd name="connsiteY68" fmla="*/ 369651 h 1294813"/>
              <a:gd name="connsiteX69" fmla="*/ 2013626 w 5184843"/>
              <a:gd name="connsiteY69" fmla="*/ 389107 h 1294813"/>
              <a:gd name="connsiteX70" fmla="*/ 1984443 w 5184843"/>
              <a:gd name="connsiteY70" fmla="*/ 408562 h 1294813"/>
              <a:gd name="connsiteX71" fmla="*/ 1964988 w 5184843"/>
              <a:gd name="connsiteY71" fmla="*/ 437745 h 1294813"/>
              <a:gd name="connsiteX72" fmla="*/ 1935805 w 5184843"/>
              <a:gd name="connsiteY72" fmla="*/ 515566 h 1294813"/>
              <a:gd name="connsiteX73" fmla="*/ 1974715 w 5184843"/>
              <a:gd name="connsiteY73" fmla="*/ 612843 h 1294813"/>
              <a:gd name="connsiteX74" fmla="*/ 2052537 w 5184843"/>
              <a:gd name="connsiteY74" fmla="*/ 661481 h 1294813"/>
              <a:gd name="connsiteX75" fmla="*/ 2091447 w 5184843"/>
              <a:gd name="connsiteY75" fmla="*/ 700392 h 1294813"/>
              <a:gd name="connsiteX76" fmla="*/ 2344366 w 5184843"/>
              <a:gd name="connsiteY76" fmla="*/ 729575 h 1294813"/>
              <a:gd name="connsiteX77" fmla="*/ 2548647 w 5184843"/>
              <a:gd name="connsiteY77" fmla="*/ 710120 h 1294813"/>
              <a:gd name="connsiteX78" fmla="*/ 2694562 w 5184843"/>
              <a:gd name="connsiteY78" fmla="*/ 680937 h 1294813"/>
              <a:gd name="connsiteX79" fmla="*/ 2850205 w 5184843"/>
              <a:gd name="connsiteY79" fmla="*/ 700392 h 1294813"/>
              <a:gd name="connsiteX80" fmla="*/ 2966937 w 5184843"/>
              <a:gd name="connsiteY80" fmla="*/ 729575 h 1294813"/>
              <a:gd name="connsiteX81" fmla="*/ 3083669 w 5184843"/>
              <a:gd name="connsiteY81" fmla="*/ 749030 h 1294813"/>
              <a:gd name="connsiteX82" fmla="*/ 3210128 w 5184843"/>
              <a:gd name="connsiteY82" fmla="*/ 787941 h 1294813"/>
              <a:gd name="connsiteX83" fmla="*/ 3287949 w 5184843"/>
              <a:gd name="connsiteY83" fmla="*/ 807396 h 1294813"/>
              <a:gd name="connsiteX84" fmla="*/ 3307405 w 5184843"/>
              <a:gd name="connsiteY84" fmla="*/ 826851 h 1294813"/>
              <a:gd name="connsiteX85" fmla="*/ 3336588 w 5184843"/>
              <a:gd name="connsiteY85" fmla="*/ 836579 h 1294813"/>
              <a:gd name="connsiteX86" fmla="*/ 3394954 w 5184843"/>
              <a:gd name="connsiteY86" fmla="*/ 894945 h 1294813"/>
              <a:gd name="connsiteX87" fmla="*/ 3433864 w 5184843"/>
              <a:gd name="connsiteY87" fmla="*/ 972766 h 1294813"/>
              <a:gd name="connsiteX88" fmla="*/ 3453320 w 5184843"/>
              <a:gd name="connsiteY88" fmla="*/ 1031132 h 1294813"/>
              <a:gd name="connsiteX89" fmla="*/ 3463047 w 5184843"/>
              <a:gd name="connsiteY89" fmla="*/ 1079771 h 1294813"/>
              <a:gd name="connsiteX90" fmla="*/ 3472775 w 5184843"/>
              <a:gd name="connsiteY90" fmla="*/ 1118681 h 1294813"/>
              <a:gd name="connsiteX91" fmla="*/ 3453320 w 5184843"/>
              <a:gd name="connsiteY91" fmla="*/ 1206230 h 1294813"/>
              <a:gd name="connsiteX92" fmla="*/ 3443592 w 5184843"/>
              <a:gd name="connsiteY92" fmla="*/ 1235413 h 1294813"/>
              <a:gd name="connsiteX93" fmla="*/ 3404681 w 5184843"/>
              <a:gd name="connsiteY93" fmla="*/ 1245141 h 1294813"/>
              <a:gd name="connsiteX94" fmla="*/ 3317132 w 5184843"/>
              <a:gd name="connsiteY94" fmla="*/ 1274324 h 1294813"/>
              <a:gd name="connsiteX95" fmla="*/ 3287949 w 5184843"/>
              <a:gd name="connsiteY95" fmla="*/ 1293779 h 1294813"/>
              <a:gd name="connsiteX96" fmla="*/ 3161490 w 5184843"/>
              <a:gd name="connsiteY96" fmla="*/ 1284051 h 1294813"/>
              <a:gd name="connsiteX97" fmla="*/ 3132307 w 5184843"/>
              <a:gd name="connsiteY97" fmla="*/ 1254868 h 1294813"/>
              <a:gd name="connsiteX98" fmla="*/ 3093396 w 5184843"/>
              <a:gd name="connsiteY98" fmla="*/ 1186775 h 1294813"/>
              <a:gd name="connsiteX99" fmla="*/ 3083669 w 5184843"/>
              <a:gd name="connsiteY99" fmla="*/ 1157592 h 1294813"/>
              <a:gd name="connsiteX100" fmla="*/ 3093396 w 5184843"/>
              <a:gd name="connsiteY100" fmla="*/ 1021405 h 1294813"/>
              <a:gd name="connsiteX101" fmla="*/ 3103124 w 5184843"/>
              <a:gd name="connsiteY101" fmla="*/ 992222 h 1294813"/>
              <a:gd name="connsiteX102" fmla="*/ 3132307 w 5184843"/>
              <a:gd name="connsiteY102" fmla="*/ 963039 h 1294813"/>
              <a:gd name="connsiteX103" fmla="*/ 3161490 w 5184843"/>
              <a:gd name="connsiteY103" fmla="*/ 943583 h 1294813"/>
              <a:gd name="connsiteX104" fmla="*/ 3200400 w 5184843"/>
              <a:gd name="connsiteY104" fmla="*/ 924128 h 1294813"/>
              <a:gd name="connsiteX105" fmla="*/ 3219856 w 5184843"/>
              <a:gd name="connsiteY105" fmla="*/ 894945 h 1294813"/>
              <a:gd name="connsiteX106" fmla="*/ 3268494 w 5184843"/>
              <a:gd name="connsiteY106" fmla="*/ 875490 h 1294813"/>
              <a:gd name="connsiteX107" fmla="*/ 3463047 w 5184843"/>
              <a:gd name="connsiteY107" fmla="*/ 856034 h 1294813"/>
              <a:gd name="connsiteX108" fmla="*/ 3550596 w 5184843"/>
              <a:gd name="connsiteY108" fmla="*/ 875490 h 1294813"/>
              <a:gd name="connsiteX109" fmla="*/ 3579779 w 5184843"/>
              <a:gd name="connsiteY109" fmla="*/ 894945 h 1294813"/>
              <a:gd name="connsiteX110" fmla="*/ 3599235 w 5184843"/>
              <a:gd name="connsiteY110" fmla="*/ 914400 h 1294813"/>
              <a:gd name="connsiteX111" fmla="*/ 3638145 w 5184843"/>
              <a:gd name="connsiteY111" fmla="*/ 924128 h 1294813"/>
              <a:gd name="connsiteX112" fmla="*/ 3667328 w 5184843"/>
              <a:gd name="connsiteY112" fmla="*/ 953311 h 1294813"/>
              <a:gd name="connsiteX113" fmla="*/ 3745149 w 5184843"/>
              <a:gd name="connsiteY113" fmla="*/ 992222 h 1294813"/>
              <a:gd name="connsiteX114" fmla="*/ 3774332 w 5184843"/>
              <a:gd name="connsiteY114" fmla="*/ 1021405 h 1294813"/>
              <a:gd name="connsiteX115" fmla="*/ 3813243 w 5184843"/>
              <a:gd name="connsiteY115" fmla="*/ 1031132 h 1294813"/>
              <a:gd name="connsiteX116" fmla="*/ 3842426 w 5184843"/>
              <a:gd name="connsiteY116" fmla="*/ 1040860 h 1294813"/>
              <a:gd name="connsiteX117" fmla="*/ 3900792 w 5184843"/>
              <a:gd name="connsiteY117" fmla="*/ 1079771 h 1294813"/>
              <a:gd name="connsiteX118" fmla="*/ 4046707 w 5184843"/>
              <a:gd name="connsiteY118" fmla="*/ 1128409 h 1294813"/>
              <a:gd name="connsiteX119" fmla="*/ 4075890 w 5184843"/>
              <a:gd name="connsiteY119" fmla="*/ 1147864 h 1294813"/>
              <a:gd name="connsiteX120" fmla="*/ 4134256 w 5184843"/>
              <a:gd name="connsiteY120" fmla="*/ 1157592 h 1294813"/>
              <a:gd name="connsiteX121" fmla="*/ 4182894 w 5184843"/>
              <a:gd name="connsiteY121" fmla="*/ 1167320 h 1294813"/>
              <a:gd name="connsiteX122" fmla="*/ 4231532 w 5184843"/>
              <a:gd name="connsiteY122" fmla="*/ 1186775 h 1294813"/>
              <a:gd name="connsiteX123" fmla="*/ 4620639 w 5184843"/>
              <a:gd name="connsiteY123" fmla="*/ 1177047 h 1294813"/>
              <a:gd name="connsiteX124" fmla="*/ 4679005 w 5184843"/>
              <a:gd name="connsiteY124" fmla="*/ 1147864 h 1294813"/>
              <a:gd name="connsiteX125" fmla="*/ 4747098 w 5184843"/>
              <a:gd name="connsiteY125" fmla="*/ 1118681 h 1294813"/>
              <a:gd name="connsiteX126" fmla="*/ 4834647 w 5184843"/>
              <a:gd name="connsiteY126" fmla="*/ 1050588 h 1294813"/>
              <a:gd name="connsiteX127" fmla="*/ 4873558 w 5184843"/>
              <a:gd name="connsiteY127" fmla="*/ 972766 h 1294813"/>
              <a:gd name="connsiteX128" fmla="*/ 4883286 w 5184843"/>
              <a:gd name="connsiteY128" fmla="*/ 933856 h 1294813"/>
              <a:gd name="connsiteX129" fmla="*/ 4902741 w 5184843"/>
              <a:gd name="connsiteY129" fmla="*/ 894945 h 1294813"/>
              <a:gd name="connsiteX130" fmla="*/ 4912469 w 5184843"/>
              <a:gd name="connsiteY130" fmla="*/ 856034 h 1294813"/>
              <a:gd name="connsiteX131" fmla="*/ 4951379 w 5184843"/>
              <a:gd name="connsiteY131" fmla="*/ 651754 h 1294813"/>
              <a:gd name="connsiteX132" fmla="*/ 4941652 w 5184843"/>
              <a:gd name="connsiteY132" fmla="*/ 525294 h 1294813"/>
              <a:gd name="connsiteX133" fmla="*/ 4922196 w 5184843"/>
              <a:gd name="connsiteY133" fmla="*/ 505839 h 1294813"/>
              <a:gd name="connsiteX134" fmla="*/ 4902741 w 5184843"/>
              <a:gd name="connsiteY134" fmla="*/ 466928 h 1294813"/>
              <a:gd name="connsiteX135" fmla="*/ 4795737 w 5184843"/>
              <a:gd name="connsiteY135" fmla="*/ 398834 h 1294813"/>
              <a:gd name="connsiteX136" fmla="*/ 4640094 w 5184843"/>
              <a:gd name="connsiteY136" fmla="*/ 408562 h 1294813"/>
              <a:gd name="connsiteX137" fmla="*/ 4610911 w 5184843"/>
              <a:gd name="connsiteY137" fmla="*/ 428017 h 1294813"/>
              <a:gd name="connsiteX138" fmla="*/ 4562273 w 5184843"/>
              <a:gd name="connsiteY138" fmla="*/ 486383 h 1294813"/>
              <a:gd name="connsiteX139" fmla="*/ 4542817 w 5184843"/>
              <a:gd name="connsiteY139" fmla="*/ 525294 h 1294813"/>
              <a:gd name="connsiteX140" fmla="*/ 4562273 w 5184843"/>
              <a:gd name="connsiteY140" fmla="*/ 651754 h 1294813"/>
              <a:gd name="connsiteX141" fmla="*/ 4572000 w 5184843"/>
              <a:gd name="connsiteY141" fmla="*/ 690664 h 1294813"/>
              <a:gd name="connsiteX142" fmla="*/ 4601183 w 5184843"/>
              <a:gd name="connsiteY142" fmla="*/ 719847 h 1294813"/>
              <a:gd name="connsiteX143" fmla="*/ 4640094 w 5184843"/>
              <a:gd name="connsiteY143" fmla="*/ 739303 h 1294813"/>
              <a:gd name="connsiteX144" fmla="*/ 4659549 w 5184843"/>
              <a:gd name="connsiteY144" fmla="*/ 768485 h 1294813"/>
              <a:gd name="connsiteX145" fmla="*/ 4688732 w 5184843"/>
              <a:gd name="connsiteY145" fmla="*/ 778213 h 1294813"/>
              <a:gd name="connsiteX146" fmla="*/ 4776281 w 5184843"/>
              <a:gd name="connsiteY146" fmla="*/ 817124 h 1294813"/>
              <a:gd name="connsiteX147" fmla="*/ 4834647 w 5184843"/>
              <a:gd name="connsiteY147" fmla="*/ 836579 h 1294813"/>
              <a:gd name="connsiteX148" fmla="*/ 4863830 w 5184843"/>
              <a:gd name="connsiteY148" fmla="*/ 846307 h 1294813"/>
              <a:gd name="connsiteX149" fmla="*/ 4931924 w 5184843"/>
              <a:gd name="connsiteY149" fmla="*/ 856034 h 1294813"/>
              <a:gd name="connsiteX150" fmla="*/ 4961107 w 5184843"/>
              <a:gd name="connsiteY150" fmla="*/ 865762 h 1294813"/>
              <a:gd name="connsiteX151" fmla="*/ 5136205 w 5184843"/>
              <a:gd name="connsiteY151" fmla="*/ 846307 h 1294813"/>
              <a:gd name="connsiteX152" fmla="*/ 5155660 w 5184843"/>
              <a:gd name="connsiteY152" fmla="*/ 826851 h 1294813"/>
              <a:gd name="connsiteX153" fmla="*/ 5184843 w 5184843"/>
              <a:gd name="connsiteY153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45141 w 5184843"/>
              <a:gd name="connsiteY35" fmla="*/ 797668 h 1294813"/>
              <a:gd name="connsiteX36" fmla="*/ 1274324 w 5184843"/>
              <a:gd name="connsiteY36" fmla="*/ 836579 h 1294813"/>
              <a:gd name="connsiteX37" fmla="*/ 1293779 w 5184843"/>
              <a:gd name="connsiteY37" fmla="*/ 875490 h 1294813"/>
              <a:gd name="connsiteX38" fmla="*/ 1332690 w 5184843"/>
              <a:gd name="connsiteY38" fmla="*/ 933856 h 1294813"/>
              <a:gd name="connsiteX39" fmla="*/ 1381328 w 5184843"/>
              <a:gd name="connsiteY39" fmla="*/ 1001949 h 1294813"/>
              <a:gd name="connsiteX40" fmla="*/ 1420239 w 5184843"/>
              <a:gd name="connsiteY40" fmla="*/ 1040860 h 1294813"/>
              <a:gd name="connsiteX41" fmla="*/ 1449422 w 5184843"/>
              <a:gd name="connsiteY41" fmla="*/ 1070043 h 1294813"/>
              <a:gd name="connsiteX42" fmla="*/ 1488332 w 5184843"/>
              <a:gd name="connsiteY42" fmla="*/ 1089498 h 1294813"/>
              <a:gd name="connsiteX43" fmla="*/ 1527243 w 5184843"/>
              <a:gd name="connsiteY43" fmla="*/ 1108954 h 1294813"/>
              <a:gd name="connsiteX44" fmla="*/ 1575881 w 5184843"/>
              <a:gd name="connsiteY44" fmla="*/ 1128409 h 1294813"/>
              <a:gd name="connsiteX45" fmla="*/ 1595337 w 5184843"/>
              <a:gd name="connsiteY45" fmla="*/ 1147864 h 1294813"/>
              <a:gd name="connsiteX46" fmla="*/ 1692613 w 5184843"/>
              <a:gd name="connsiteY46" fmla="*/ 1186775 h 1294813"/>
              <a:gd name="connsiteX47" fmla="*/ 2188724 w 5184843"/>
              <a:gd name="connsiteY47" fmla="*/ 1177047 h 1294813"/>
              <a:gd name="connsiteX48" fmla="*/ 2247090 w 5184843"/>
              <a:gd name="connsiteY48" fmla="*/ 1147864 h 1294813"/>
              <a:gd name="connsiteX49" fmla="*/ 2286000 w 5184843"/>
              <a:gd name="connsiteY49" fmla="*/ 1128409 h 1294813"/>
              <a:gd name="connsiteX50" fmla="*/ 2344366 w 5184843"/>
              <a:gd name="connsiteY50" fmla="*/ 1089498 h 1294813"/>
              <a:gd name="connsiteX51" fmla="*/ 2393005 w 5184843"/>
              <a:gd name="connsiteY51" fmla="*/ 1060315 h 1294813"/>
              <a:gd name="connsiteX52" fmla="*/ 2441643 w 5184843"/>
              <a:gd name="connsiteY52" fmla="*/ 1001949 h 1294813"/>
              <a:gd name="connsiteX53" fmla="*/ 2461098 w 5184843"/>
              <a:gd name="connsiteY53" fmla="*/ 963039 h 1294813"/>
              <a:gd name="connsiteX54" fmla="*/ 2480554 w 5184843"/>
              <a:gd name="connsiteY54" fmla="*/ 943583 h 1294813"/>
              <a:gd name="connsiteX55" fmla="*/ 2490281 w 5184843"/>
              <a:gd name="connsiteY55" fmla="*/ 885217 h 1294813"/>
              <a:gd name="connsiteX56" fmla="*/ 2500009 w 5184843"/>
              <a:gd name="connsiteY56" fmla="*/ 846307 h 1294813"/>
              <a:gd name="connsiteX57" fmla="*/ 2490281 w 5184843"/>
              <a:gd name="connsiteY57" fmla="*/ 671209 h 1294813"/>
              <a:gd name="connsiteX58" fmla="*/ 2451371 w 5184843"/>
              <a:gd name="connsiteY58" fmla="*/ 583660 h 1294813"/>
              <a:gd name="connsiteX59" fmla="*/ 2431915 w 5184843"/>
              <a:gd name="connsiteY59" fmla="*/ 544749 h 1294813"/>
              <a:gd name="connsiteX60" fmla="*/ 2402732 w 5184843"/>
              <a:gd name="connsiteY60" fmla="*/ 486383 h 1294813"/>
              <a:gd name="connsiteX61" fmla="*/ 2373549 w 5184843"/>
              <a:gd name="connsiteY61" fmla="*/ 466928 h 1294813"/>
              <a:gd name="connsiteX62" fmla="*/ 2334639 w 5184843"/>
              <a:gd name="connsiteY62" fmla="*/ 437745 h 1294813"/>
              <a:gd name="connsiteX63" fmla="*/ 2315183 w 5184843"/>
              <a:gd name="connsiteY63" fmla="*/ 418290 h 1294813"/>
              <a:gd name="connsiteX64" fmla="*/ 2256817 w 5184843"/>
              <a:gd name="connsiteY64" fmla="*/ 398834 h 1294813"/>
              <a:gd name="connsiteX65" fmla="*/ 2227635 w 5184843"/>
              <a:gd name="connsiteY65" fmla="*/ 389107 h 1294813"/>
              <a:gd name="connsiteX66" fmla="*/ 2198452 w 5184843"/>
              <a:gd name="connsiteY66" fmla="*/ 379379 h 1294813"/>
              <a:gd name="connsiteX67" fmla="*/ 2159541 w 5184843"/>
              <a:gd name="connsiteY67" fmla="*/ 369651 h 1294813"/>
              <a:gd name="connsiteX68" fmla="*/ 2013626 w 5184843"/>
              <a:gd name="connsiteY68" fmla="*/ 389107 h 1294813"/>
              <a:gd name="connsiteX69" fmla="*/ 1984443 w 5184843"/>
              <a:gd name="connsiteY69" fmla="*/ 408562 h 1294813"/>
              <a:gd name="connsiteX70" fmla="*/ 1964988 w 5184843"/>
              <a:gd name="connsiteY70" fmla="*/ 437745 h 1294813"/>
              <a:gd name="connsiteX71" fmla="*/ 1935805 w 5184843"/>
              <a:gd name="connsiteY71" fmla="*/ 515566 h 1294813"/>
              <a:gd name="connsiteX72" fmla="*/ 1974715 w 5184843"/>
              <a:gd name="connsiteY72" fmla="*/ 612843 h 1294813"/>
              <a:gd name="connsiteX73" fmla="*/ 2052537 w 5184843"/>
              <a:gd name="connsiteY73" fmla="*/ 661481 h 1294813"/>
              <a:gd name="connsiteX74" fmla="*/ 2091447 w 5184843"/>
              <a:gd name="connsiteY74" fmla="*/ 700392 h 1294813"/>
              <a:gd name="connsiteX75" fmla="*/ 2344366 w 5184843"/>
              <a:gd name="connsiteY75" fmla="*/ 729575 h 1294813"/>
              <a:gd name="connsiteX76" fmla="*/ 2548647 w 5184843"/>
              <a:gd name="connsiteY76" fmla="*/ 710120 h 1294813"/>
              <a:gd name="connsiteX77" fmla="*/ 2694562 w 5184843"/>
              <a:gd name="connsiteY77" fmla="*/ 680937 h 1294813"/>
              <a:gd name="connsiteX78" fmla="*/ 2850205 w 5184843"/>
              <a:gd name="connsiteY78" fmla="*/ 700392 h 1294813"/>
              <a:gd name="connsiteX79" fmla="*/ 2966937 w 5184843"/>
              <a:gd name="connsiteY79" fmla="*/ 729575 h 1294813"/>
              <a:gd name="connsiteX80" fmla="*/ 3083669 w 5184843"/>
              <a:gd name="connsiteY80" fmla="*/ 749030 h 1294813"/>
              <a:gd name="connsiteX81" fmla="*/ 3210128 w 5184843"/>
              <a:gd name="connsiteY81" fmla="*/ 787941 h 1294813"/>
              <a:gd name="connsiteX82" fmla="*/ 3287949 w 5184843"/>
              <a:gd name="connsiteY82" fmla="*/ 807396 h 1294813"/>
              <a:gd name="connsiteX83" fmla="*/ 3307405 w 5184843"/>
              <a:gd name="connsiteY83" fmla="*/ 826851 h 1294813"/>
              <a:gd name="connsiteX84" fmla="*/ 3336588 w 5184843"/>
              <a:gd name="connsiteY84" fmla="*/ 836579 h 1294813"/>
              <a:gd name="connsiteX85" fmla="*/ 3394954 w 5184843"/>
              <a:gd name="connsiteY85" fmla="*/ 894945 h 1294813"/>
              <a:gd name="connsiteX86" fmla="*/ 3433864 w 5184843"/>
              <a:gd name="connsiteY86" fmla="*/ 972766 h 1294813"/>
              <a:gd name="connsiteX87" fmla="*/ 3453320 w 5184843"/>
              <a:gd name="connsiteY87" fmla="*/ 1031132 h 1294813"/>
              <a:gd name="connsiteX88" fmla="*/ 3463047 w 5184843"/>
              <a:gd name="connsiteY88" fmla="*/ 1079771 h 1294813"/>
              <a:gd name="connsiteX89" fmla="*/ 3472775 w 5184843"/>
              <a:gd name="connsiteY89" fmla="*/ 1118681 h 1294813"/>
              <a:gd name="connsiteX90" fmla="*/ 3453320 w 5184843"/>
              <a:gd name="connsiteY90" fmla="*/ 1206230 h 1294813"/>
              <a:gd name="connsiteX91" fmla="*/ 3443592 w 5184843"/>
              <a:gd name="connsiteY91" fmla="*/ 1235413 h 1294813"/>
              <a:gd name="connsiteX92" fmla="*/ 3404681 w 5184843"/>
              <a:gd name="connsiteY92" fmla="*/ 1245141 h 1294813"/>
              <a:gd name="connsiteX93" fmla="*/ 3317132 w 5184843"/>
              <a:gd name="connsiteY93" fmla="*/ 1274324 h 1294813"/>
              <a:gd name="connsiteX94" fmla="*/ 3287949 w 5184843"/>
              <a:gd name="connsiteY94" fmla="*/ 1293779 h 1294813"/>
              <a:gd name="connsiteX95" fmla="*/ 3161490 w 5184843"/>
              <a:gd name="connsiteY95" fmla="*/ 1284051 h 1294813"/>
              <a:gd name="connsiteX96" fmla="*/ 3132307 w 5184843"/>
              <a:gd name="connsiteY96" fmla="*/ 1254868 h 1294813"/>
              <a:gd name="connsiteX97" fmla="*/ 3093396 w 5184843"/>
              <a:gd name="connsiteY97" fmla="*/ 1186775 h 1294813"/>
              <a:gd name="connsiteX98" fmla="*/ 3083669 w 5184843"/>
              <a:gd name="connsiteY98" fmla="*/ 1157592 h 1294813"/>
              <a:gd name="connsiteX99" fmla="*/ 3093396 w 5184843"/>
              <a:gd name="connsiteY99" fmla="*/ 1021405 h 1294813"/>
              <a:gd name="connsiteX100" fmla="*/ 3103124 w 5184843"/>
              <a:gd name="connsiteY100" fmla="*/ 992222 h 1294813"/>
              <a:gd name="connsiteX101" fmla="*/ 3132307 w 5184843"/>
              <a:gd name="connsiteY101" fmla="*/ 963039 h 1294813"/>
              <a:gd name="connsiteX102" fmla="*/ 3161490 w 5184843"/>
              <a:gd name="connsiteY102" fmla="*/ 943583 h 1294813"/>
              <a:gd name="connsiteX103" fmla="*/ 3200400 w 5184843"/>
              <a:gd name="connsiteY103" fmla="*/ 924128 h 1294813"/>
              <a:gd name="connsiteX104" fmla="*/ 3219856 w 5184843"/>
              <a:gd name="connsiteY104" fmla="*/ 894945 h 1294813"/>
              <a:gd name="connsiteX105" fmla="*/ 3268494 w 5184843"/>
              <a:gd name="connsiteY105" fmla="*/ 875490 h 1294813"/>
              <a:gd name="connsiteX106" fmla="*/ 3463047 w 5184843"/>
              <a:gd name="connsiteY106" fmla="*/ 856034 h 1294813"/>
              <a:gd name="connsiteX107" fmla="*/ 3550596 w 5184843"/>
              <a:gd name="connsiteY107" fmla="*/ 875490 h 1294813"/>
              <a:gd name="connsiteX108" fmla="*/ 3579779 w 5184843"/>
              <a:gd name="connsiteY108" fmla="*/ 894945 h 1294813"/>
              <a:gd name="connsiteX109" fmla="*/ 3599235 w 5184843"/>
              <a:gd name="connsiteY109" fmla="*/ 914400 h 1294813"/>
              <a:gd name="connsiteX110" fmla="*/ 3638145 w 5184843"/>
              <a:gd name="connsiteY110" fmla="*/ 924128 h 1294813"/>
              <a:gd name="connsiteX111" fmla="*/ 3667328 w 5184843"/>
              <a:gd name="connsiteY111" fmla="*/ 953311 h 1294813"/>
              <a:gd name="connsiteX112" fmla="*/ 3745149 w 5184843"/>
              <a:gd name="connsiteY112" fmla="*/ 992222 h 1294813"/>
              <a:gd name="connsiteX113" fmla="*/ 3774332 w 5184843"/>
              <a:gd name="connsiteY113" fmla="*/ 1021405 h 1294813"/>
              <a:gd name="connsiteX114" fmla="*/ 3813243 w 5184843"/>
              <a:gd name="connsiteY114" fmla="*/ 1031132 h 1294813"/>
              <a:gd name="connsiteX115" fmla="*/ 3842426 w 5184843"/>
              <a:gd name="connsiteY115" fmla="*/ 1040860 h 1294813"/>
              <a:gd name="connsiteX116" fmla="*/ 3900792 w 5184843"/>
              <a:gd name="connsiteY116" fmla="*/ 1079771 h 1294813"/>
              <a:gd name="connsiteX117" fmla="*/ 4046707 w 5184843"/>
              <a:gd name="connsiteY117" fmla="*/ 1128409 h 1294813"/>
              <a:gd name="connsiteX118" fmla="*/ 4075890 w 5184843"/>
              <a:gd name="connsiteY118" fmla="*/ 1147864 h 1294813"/>
              <a:gd name="connsiteX119" fmla="*/ 4134256 w 5184843"/>
              <a:gd name="connsiteY119" fmla="*/ 1157592 h 1294813"/>
              <a:gd name="connsiteX120" fmla="*/ 4182894 w 5184843"/>
              <a:gd name="connsiteY120" fmla="*/ 1167320 h 1294813"/>
              <a:gd name="connsiteX121" fmla="*/ 4231532 w 5184843"/>
              <a:gd name="connsiteY121" fmla="*/ 1186775 h 1294813"/>
              <a:gd name="connsiteX122" fmla="*/ 4620639 w 5184843"/>
              <a:gd name="connsiteY122" fmla="*/ 1177047 h 1294813"/>
              <a:gd name="connsiteX123" fmla="*/ 4679005 w 5184843"/>
              <a:gd name="connsiteY123" fmla="*/ 1147864 h 1294813"/>
              <a:gd name="connsiteX124" fmla="*/ 4747098 w 5184843"/>
              <a:gd name="connsiteY124" fmla="*/ 1118681 h 1294813"/>
              <a:gd name="connsiteX125" fmla="*/ 4834647 w 5184843"/>
              <a:gd name="connsiteY125" fmla="*/ 1050588 h 1294813"/>
              <a:gd name="connsiteX126" fmla="*/ 4873558 w 5184843"/>
              <a:gd name="connsiteY126" fmla="*/ 972766 h 1294813"/>
              <a:gd name="connsiteX127" fmla="*/ 4883286 w 5184843"/>
              <a:gd name="connsiteY127" fmla="*/ 933856 h 1294813"/>
              <a:gd name="connsiteX128" fmla="*/ 4902741 w 5184843"/>
              <a:gd name="connsiteY128" fmla="*/ 894945 h 1294813"/>
              <a:gd name="connsiteX129" fmla="*/ 4912469 w 5184843"/>
              <a:gd name="connsiteY129" fmla="*/ 856034 h 1294813"/>
              <a:gd name="connsiteX130" fmla="*/ 4951379 w 5184843"/>
              <a:gd name="connsiteY130" fmla="*/ 651754 h 1294813"/>
              <a:gd name="connsiteX131" fmla="*/ 4941652 w 5184843"/>
              <a:gd name="connsiteY131" fmla="*/ 525294 h 1294813"/>
              <a:gd name="connsiteX132" fmla="*/ 4922196 w 5184843"/>
              <a:gd name="connsiteY132" fmla="*/ 505839 h 1294813"/>
              <a:gd name="connsiteX133" fmla="*/ 4902741 w 5184843"/>
              <a:gd name="connsiteY133" fmla="*/ 466928 h 1294813"/>
              <a:gd name="connsiteX134" fmla="*/ 4795737 w 5184843"/>
              <a:gd name="connsiteY134" fmla="*/ 398834 h 1294813"/>
              <a:gd name="connsiteX135" fmla="*/ 4640094 w 5184843"/>
              <a:gd name="connsiteY135" fmla="*/ 408562 h 1294813"/>
              <a:gd name="connsiteX136" fmla="*/ 4610911 w 5184843"/>
              <a:gd name="connsiteY136" fmla="*/ 428017 h 1294813"/>
              <a:gd name="connsiteX137" fmla="*/ 4562273 w 5184843"/>
              <a:gd name="connsiteY137" fmla="*/ 486383 h 1294813"/>
              <a:gd name="connsiteX138" fmla="*/ 4542817 w 5184843"/>
              <a:gd name="connsiteY138" fmla="*/ 525294 h 1294813"/>
              <a:gd name="connsiteX139" fmla="*/ 4562273 w 5184843"/>
              <a:gd name="connsiteY139" fmla="*/ 651754 h 1294813"/>
              <a:gd name="connsiteX140" fmla="*/ 4572000 w 5184843"/>
              <a:gd name="connsiteY140" fmla="*/ 690664 h 1294813"/>
              <a:gd name="connsiteX141" fmla="*/ 4601183 w 5184843"/>
              <a:gd name="connsiteY141" fmla="*/ 719847 h 1294813"/>
              <a:gd name="connsiteX142" fmla="*/ 4640094 w 5184843"/>
              <a:gd name="connsiteY142" fmla="*/ 739303 h 1294813"/>
              <a:gd name="connsiteX143" fmla="*/ 4659549 w 5184843"/>
              <a:gd name="connsiteY143" fmla="*/ 768485 h 1294813"/>
              <a:gd name="connsiteX144" fmla="*/ 4688732 w 5184843"/>
              <a:gd name="connsiteY144" fmla="*/ 778213 h 1294813"/>
              <a:gd name="connsiteX145" fmla="*/ 4776281 w 5184843"/>
              <a:gd name="connsiteY145" fmla="*/ 817124 h 1294813"/>
              <a:gd name="connsiteX146" fmla="*/ 4834647 w 5184843"/>
              <a:gd name="connsiteY146" fmla="*/ 836579 h 1294813"/>
              <a:gd name="connsiteX147" fmla="*/ 4863830 w 5184843"/>
              <a:gd name="connsiteY147" fmla="*/ 846307 h 1294813"/>
              <a:gd name="connsiteX148" fmla="*/ 4931924 w 5184843"/>
              <a:gd name="connsiteY148" fmla="*/ 856034 h 1294813"/>
              <a:gd name="connsiteX149" fmla="*/ 4961107 w 5184843"/>
              <a:gd name="connsiteY149" fmla="*/ 865762 h 1294813"/>
              <a:gd name="connsiteX150" fmla="*/ 5136205 w 5184843"/>
              <a:gd name="connsiteY150" fmla="*/ 846307 h 1294813"/>
              <a:gd name="connsiteX151" fmla="*/ 5155660 w 5184843"/>
              <a:gd name="connsiteY151" fmla="*/ 826851 h 1294813"/>
              <a:gd name="connsiteX152" fmla="*/ 5184843 w 5184843"/>
              <a:gd name="connsiteY152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196503 w 5184843"/>
              <a:gd name="connsiteY33" fmla="*/ 661481 h 1294813"/>
              <a:gd name="connsiteX34" fmla="*/ 1215958 w 5184843"/>
              <a:gd name="connsiteY34" fmla="*/ 710120 h 1294813"/>
              <a:gd name="connsiteX35" fmla="*/ 1274324 w 5184843"/>
              <a:gd name="connsiteY35" fmla="*/ 836579 h 1294813"/>
              <a:gd name="connsiteX36" fmla="*/ 1293779 w 5184843"/>
              <a:gd name="connsiteY36" fmla="*/ 875490 h 1294813"/>
              <a:gd name="connsiteX37" fmla="*/ 1332690 w 5184843"/>
              <a:gd name="connsiteY37" fmla="*/ 933856 h 1294813"/>
              <a:gd name="connsiteX38" fmla="*/ 1381328 w 5184843"/>
              <a:gd name="connsiteY38" fmla="*/ 1001949 h 1294813"/>
              <a:gd name="connsiteX39" fmla="*/ 1420239 w 5184843"/>
              <a:gd name="connsiteY39" fmla="*/ 1040860 h 1294813"/>
              <a:gd name="connsiteX40" fmla="*/ 1449422 w 5184843"/>
              <a:gd name="connsiteY40" fmla="*/ 1070043 h 1294813"/>
              <a:gd name="connsiteX41" fmla="*/ 1488332 w 5184843"/>
              <a:gd name="connsiteY41" fmla="*/ 1089498 h 1294813"/>
              <a:gd name="connsiteX42" fmla="*/ 1527243 w 5184843"/>
              <a:gd name="connsiteY42" fmla="*/ 1108954 h 1294813"/>
              <a:gd name="connsiteX43" fmla="*/ 1575881 w 5184843"/>
              <a:gd name="connsiteY43" fmla="*/ 1128409 h 1294813"/>
              <a:gd name="connsiteX44" fmla="*/ 1595337 w 5184843"/>
              <a:gd name="connsiteY44" fmla="*/ 1147864 h 1294813"/>
              <a:gd name="connsiteX45" fmla="*/ 1692613 w 5184843"/>
              <a:gd name="connsiteY45" fmla="*/ 1186775 h 1294813"/>
              <a:gd name="connsiteX46" fmla="*/ 2188724 w 5184843"/>
              <a:gd name="connsiteY46" fmla="*/ 1177047 h 1294813"/>
              <a:gd name="connsiteX47" fmla="*/ 2247090 w 5184843"/>
              <a:gd name="connsiteY47" fmla="*/ 1147864 h 1294813"/>
              <a:gd name="connsiteX48" fmla="*/ 2286000 w 5184843"/>
              <a:gd name="connsiteY48" fmla="*/ 1128409 h 1294813"/>
              <a:gd name="connsiteX49" fmla="*/ 2344366 w 5184843"/>
              <a:gd name="connsiteY49" fmla="*/ 1089498 h 1294813"/>
              <a:gd name="connsiteX50" fmla="*/ 2393005 w 5184843"/>
              <a:gd name="connsiteY50" fmla="*/ 1060315 h 1294813"/>
              <a:gd name="connsiteX51" fmla="*/ 2441643 w 5184843"/>
              <a:gd name="connsiteY51" fmla="*/ 1001949 h 1294813"/>
              <a:gd name="connsiteX52" fmla="*/ 2461098 w 5184843"/>
              <a:gd name="connsiteY52" fmla="*/ 963039 h 1294813"/>
              <a:gd name="connsiteX53" fmla="*/ 2480554 w 5184843"/>
              <a:gd name="connsiteY53" fmla="*/ 943583 h 1294813"/>
              <a:gd name="connsiteX54" fmla="*/ 2490281 w 5184843"/>
              <a:gd name="connsiteY54" fmla="*/ 885217 h 1294813"/>
              <a:gd name="connsiteX55" fmla="*/ 2500009 w 5184843"/>
              <a:gd name="connsiteY55" fmla="*/ 846307 h 1294813"/>
              <a:gd name="connsiteX56" fmla="*/ 2490281 w 5184843"/>
              <a:gd name="connsiteY56" fmla="*/ 671209 h 1294813"/>
              <a:gd name="connsiteX57" fmla="*/ 2451371 w 5184843"/>
              <a:gd name="connsiteY57" fmla="*/ 583660 h 1294813"/>
              <a:gd name="connsiteX58" fmla="*/ 2431915 w 5184843"/>
              <a:gd name="connsiteY58" fmla="*/ 544749 h 1294813"/>
              <a:gd name="connsiteX59" fmla="*/ 2402732 w 5184843"/>
              <a:gd name="connsiteY59" fmla="*/ 486383 h 1294813"/>
              <a:gd name="connsiteX60" fmla="*/ 2373549 w 5184843"/>
              <a:gd name="connsiteY60" fmla="*/ 466928 h 1294813"/>
              <a:gd name="connsiteX61" fmla="*/ 2334639 w 5184843"/>
              <a:gd name="connsiteY61" fmla="*/ 437745 h 1294813"/>
              <a:gd name="connsiteX62" fmla="*/ 2315183 w 5184843"/>
              <a:gd name="connsiteY62" fmla="*/ 418290 h 1294813"/>
              <a:gd name="connsiteX63" fmla="*/ 2256817 w 5184843"/>
              <a:gd name="connsiteY63" fmla="*/ 398834 h 1294813"/>
              <a:gd name="connsiteX64" fmla="*/ 2227635 w 5184843"/>
              <a:gd name="connsiteY64" fmla="*/ 389107 h 1294813"/>
              <a:gd name="connsiteX65" fmla="*/ 2198452 w 5184843"/>
              <a:gd name="connsiteY65" fmla="*/ 379379 h 1294813"/>
              <a:gd name="connsiteX66" fmla="*/ 2159541 w 5184843"/>
              <a:gd name="connsiteY66" fmla="*/ 369651 h 1294813"/>
              <a:gd name="connsiteX67" fmla="*/ 2013626 w 5184843"/>
              <a:gd name="connsiteY67" fmla="*/ 389107 h 1294813"/>
              <a:gd name="connsiteX68" fmla="*/ 1984443 w 5184843"/>
              <a:gd name="connsiteY68" fmla="*/ 408562 h 1294813"/>
              <a:gd name="connsiteX69" fmla="*/ 1964988 w 5184843"/>
              <a:gd name="connsiteY69" fmla="*/ 437745 h 1294813"/>
              <a:gd name="connsiteX70" fmla="*/ 1935805 w 5184843"/>
              <a:gd name="connsiteY70" fmla="*/ 515566 h 1294813"/>
              <a:gd name="connsiteX71" fmla="*/ 1974715 w 5184843"/>
              <a:gd name="connsiteY71" fmla="*/ 612843 h 1294813"/>
              <a:gd name="connsiteX72" fmla="*/ 2052537 w 5184843"/>
              <a:gd name="connsiteY72" fmla="*/ 661481 h 1294813"/>
              <a:gd name="connsiteX73" fmla="*/ 2091447 w 5184843"/>
              <a:gd name="connsiteY73" fmla="*/ 700392 h 1294813"/>
              <a:gd name="connsiteX74" fmla="*/ 2344366 w 5184843"/>
              <a:gd name="connsiteY74" fmla="*/ 729575 h 1294813"/>
              <a:gd name="connsiteX75" fmla="*/ 2548647 w 5184843"/>
              <a:gd name="connsiteY75" fmla="*/ 710120 h 1294813"/>
              <a:gd name="connsiteX76" fmla="*/ 2694562 w 5184843"/>
              <a:gd name="connsiteY76" fmla="*/ 680937 h 1294813"/>
              <a:gd name="connsiteX77" fmla="*/ 2850205 w 5184843"/>
              <a:gd name="connsiteY77" fmla="*/ 700392 h 1294813"/>
              <a:gd name="connsiteX78" fmla="*/ 2966937 w 5184843"/>
              <a:gd name="connsiteY78" fmla="*/ 729575 h 1294813"/>
              <a:gd name="connsiteX79" fmla="*/ 3083669 w 5184843"/>
              <a:gd name="connsiteY79" fmla="*/ 749030 h 1294813"/>
              <a:gd name="connsiteX80" fmla="*/ 3210128 w 5184843"/>
              <a:gd name="connsiteY80" fmla="*/ 787941 h 1294813"/>
              <a:gd name="connsiteX81" fmla="*/ 3287949 w 5184843"/>
              <a:gd name="connsiteY81" fmla="*/ 807396 h 1294813"/>
              <a:gd name="connsiteX82" fmla="*/ 3307405 w 5184843"/>
              <a:gd name="connsiteY82" fmla="*/ 826851 h 1294813"/>
              <a:gd name="connsiteX83" fmla="*/ 3336588 w 5184843"/>
              <a:gd name="connsiteY83" fmla="*/ 836579 h 1294813"/>
              <a:gd name="connsiteX84" fmla="*/ 3394954 w 5184843"/>
              <a:gd name="connsiteY84" fmla="*/ 894945 h 1294813"/>
              <a:gd name="connsiteX85" fmla="*/ 3433864 w 5184843"/>
              <a:gd name="connsiteY85" fmla="*/ 972766 h 1294813"/>
              <a:gd name="connsiteX86" fmla="*/ 3453320 w 5184843"/>
              <a:gd name="connsiteY86" fmla="*/ 1031132 h 1294813"/>
              <a:gd name="connsiteX87" fmla="*/ 3463047 w 5184843"/>
              <a:gd name="connsiteY87" fmla="*/ 1079771 h 1294813"/>
              <a:gd name="connsiteX88" fmla="*/ 3472775 w 5184843"/>
              <a:gd name="connsiteY88" fmla="*/ 1118681 h 1294813"/>
              <a:gd name="connsiteX89" fmla="*/ 3453320 w 5184843"/>
              <a:gd name="connsiteY89" fmla="*/ 1206230 h 1294813"/>
              <a:gd name="connsiteX90" fmla="*/ 3443592 w 5184843"/>
              <a:gd name="connsiteY90" fmla="*/ 1235413 h 1294813"/>
              <a:gd name="connsiteX91" fmla="*/ 3404681 w 5184843"/>
              <a:gd name="connsiteY91" fmla="*/ 1245141 h 1294813"/>
              <a:gd name="connsiteX92" fmla="*/ 3317132 w 5184843"/>
              <a:gd name="connsiteY92" fmla="*/ 1274324 h 1294813"/>
              <a:gd name="connsiteX93" fmla="*/ 3287949 w 5184843"/>
              <a:gd name="connsiteY93" fmla="*/ 1293779 h 1294813"/>
              <a:gd name="connsiteX94" fmla="*/ 3161490 w 5184843"/>
              <a:gd name="connsiteY94" fmla="*/ 1284051 h 1294813"/>
              <a:gd name="connsiteX95" fmla="*/ 3132307 w 5184843"/>
              <a:gd name="connsiteY95" fmla="*/ 1254868 h 1294813"/>
              <a:gd name="connsiteX96" fmla="*/ 3093396 w 5184843"/>
              <a:gd name="connsiteY96" fmla="*/ 1186775 h 1294813"/>
              <a:gd name="connsiteX97" fmla="*/ 3083669 w 5184843"/>
              <a:gd name="connsiteY97" fmla="*/ 1157592 h 1294813"/>
              <a:gd name="connsiteX98" fmla="*/ 3093396 w 5184843"/>
              <a:gd name="connsiteY98" fmla="*/ 1021405 h 1294813"/>
              <a:gd name="connsiteX99" fmla="*/ 3103124 w 5184843"/>
              <a:gd name="connsiteY99" fmla="*/ 992222 h 1294813"/>
              <a:gd name="connsiteX100" fmla="*/ 3132307 w 5184843"/>
              <a:gd name="connsiteY100" fmla="*/ 963039 h 1294813"/>
              <a:gd name="connsiteX101" fmla="*/ 3161490 w 5184843"/>
              <a:gd name="connsiteY101" fmla="*/ 943583 h 1294813"/>
              <a:gd name="connsiteX102" fmla="*/ 3200400 w 5184843"/>
              <a:gd name="connsiteY102" fmla="*/ 924128 h 1294813"/>
              <a:gd name="connsiteX103" fmla="*/ 3219856 w 5184843"/>
              <a:gd name="connsiteY103" fmla="*/ 894945 h 1294813"/>
              <a:gd name="connsiteX104" fmla="*/ 3268494 w 5184843"/>
              <a:gd name="connsiteY104" fmla="*/ 875490 h 1294813"/>
              <a:gd name="connsiteX105" fmla="*/ 3463047 w 5184843"/>
              <a:gd name="connsiteY105" fmla="*/ 856034 h 1294813"/>
              <a:gd name="connsiteX106" fmla="*/ 3550596 w 5184843"/>
              <a:gd name="connsiteY106" fmla="*/ 875490 h 1294813"/>
              <a:gd name="connsiteX107" fmla="*/ 3579779 w 5184843"/>
              <a:gd name="connsiteY107" fmla="*/ 894945 h 1294813"/>
              <a:gd name="connsiteX108" fmla="*/ 3599235 w 5184843"/>
              <a:gd name="connsiteY108" fmla="*/ 914400 h 1294813"/>
              <a:gd name="connsiteX109" fmla="*/ 3638145 w 5184843"/>
              <a:gd name="connsiteY109" fmla="*/ 924128 h 1294813"/>
              <a:gd name="connsiteX110" fmla="*/ 3667328 w 5184843"/>
              <a:gd name="connsiteY110" fmla="*/ 953311 h 1294813"/>
              <a:gd name="connsiteX111" fmla="*/ 3745149 w 5184843"/>
              <a:gd name="connsiteY111" fmla="*/ 992222 h 1294813"/>
              <a:gd name="connsiteX112" fmla="*/ 3774332 w 5184843"/>
              <a:gd name="connsiteY112" fmla="*/ 1021405 h 1294813"/>
              <a:gd name="connsiteX113" fmla="*/ 3813243 w 5184843"/>
              <a:gd name="connsiteY113" fmla="*/ 1031132 h 1294813"/>
              <a:gd name="connsiteX114" fmla="*/ 3842426 w 5184843"/>
              <a:gd name="connsiteY114" fmla="*/ 1040860 h 1294813"/>
              <a:gd name="connsiteX115" fmla="*/ 3900792 w 5184843"/>
              <a:gd name="connsiteY115" fmla="*/ 1079771 h 1294813"/>
              <a:gd name="connsiteX116" fmla="*/ 4046707 w 5184843"/>
              <a:gd name="connsiteY116" fmla="*/ 1128409 h 1294813"/>
              <a:gd name="connsiteX117" fmla="*/ 4075890 w 5184843"/>
              <a:gd name="connsiteY117" fmla="*/ 1147864 h 1294813"/>
              <a:gd name="connsiteX118" fmla="*/ 4134256 w 5184843"/>
              <a:gd name="connsiteY118" fmla="*/ 1157592 h 1294813"/>
              <a:gd name="connsiteX119" fmla="*/ 4182894 w 5184843"/>
              <a:gd name="connsiteY119" fmla="*/ 1167320 h 1294813"/>
              <a:gd name="connsiteX120" fmla="*/ 4231532 w 5184843"/>
              <a:gd name="connsiteY120" fmla="*/ 1186775 h 1294813"/>
              <a:gd name="connsiteX121" fmla="*/ 4620639 w 5184843"/>
              <a:gd name="connsiteY121" fmla="*/ 1177047 h 1294813"/>
              <a:gd name="connsiteX122" fmla="*/ 4679005 w 5184843"/>
              <a:gd name="connsiteY122" fmla="*/ 1147864 h 1294813"/>
              <a:gd name="connsiteX123" fmla="*/ 4747098 w 5184843"/>
              <a:gd name="connsiteY123" fmla="*/ 1118681 h 1294813"/>
              <a:gd name="connsiteX124" fmla="*/ 4834647 w 5184843"/>
              <a:gd name="connsiteY124" fmla="*/ 1050588 h 1294813"/>
              <a:gd name="connsiteX125" fmla="*/ 4873558 w 5184843"/>
              <a:gd name="connsiteY125" fmla="*/ 972766 h 1294813"/>
              <a:gd name="connsiteX126" fmla="*/ 4883286 w 5184843"/>
              <a:gd name="connsiteY126" fmla="*/ 933856 h 1294813"/>
              <a:gd name="connsiteX127" fmla="*/ 4902741 w 5184843"/>
              <a:gd name="connsiteY127" fmla="*/ 894945 h 1294813"/>
              <a:gd name="connsiteX128" fmla="*/ 4912469 w 5184843"/>
              <a:gd name="connsiteY128" fmla="*/ 856034 h 1294813"/>
              <a:gd name="connsiteX129" fmla="*/ 4951379 w 5184843"/>
              <a:gd name="connsiteY129" fmla="*/ 651754 h 1294813"/>
              <a:gd name="connsiteX130" fmla="*/ 4941652 w 5184843"/>
              <a:gd name="connsiteY130" fmla="*/ 525294 h 1294813"/>
              <a:gd name="connsiteX131" fmla="*/ 4922196 w 5184843"/>
              <a:gd name="connsiteY131" fmla="*/ 505839 h 1294813"/>
              <a:gd name="connsiteX132" fmla="*/ 4902741 w 5184843"/>
              <a:gd name="connsiteY132" fmla="*/ 466928 h 1294813"/>
              <a:gd name="connsiteX133" fmla="*/ 4795737 w 5184843"/>
              <a:gd name="connsiteY133" fmla="*/ 398834 h 1294813"/>
              <a:gd name="connsiteX134" fmla="*/ 4640094 w 5184843"/>
              <a:gd name="connsiteY134" fmla="*/ 408562 h 1294813"/>
              <a:gd name="connsiteX135" fmla="*/ 4610911 w 5184843"/>
              <a:gd name="connsiteY135" fmla="*/ 428017 h 1294813"/>
              <a:gd name="connsiteX136" fmla="*/ 4562273 w 5184843"/>
              <a:gd name="connsiteY136" fmla="*/ 486383 h 1294813"/>
              <a:gd name="connsiteX137" fmla="*/ 4542817 w 5184843"/>
              <a:gd name="connsiteY137" fmla="*/ 525294 h 1294813"/>
              <a:gd name="connsiteX138" fmla="*/ 4562273 w 5184843"/>
              <a:gd name="connsiteY138" fmla="*/ 651754 h 1294813"/>
              <a:gd name="connsiteX139" fmla="*/ 4572000 w 5184843"/>
              <a:gd name="connsiteY139" fmla="*/ 690664 h 1294813"/>
              <a:gd name="connsiteX140" fmla="*/ 4601183 w 5184843"/>
              <a:gd name="connsiteY140" fmla="*/ 719847 h 1294813"/>
              <a:gd name="connsiteX141" fmla="*/ 4640094 w 5184843"/>
              <a:gd name="connsiteY141" fmla="*/ 739303 h 1294813"/>
              <a:gd name="connsiteX142" fmla="*/ 4659549 w 5184843"/>
              <a:gd name="connsiteY142" fmla="*/ 768485 h 1294813"/>
              <a:gd name="connsiteX143" fmla="*/ 4688732 w 5184843"/>
              <a:gd name="connsiteY143" fmla="*/ 778213 h 1294813"/>
              <a:gd name="connsiteX144" fmla="*/ 4776281 w 5184843"/>
              <a:gd name="connsiteY144" fmla="*/ 817124 h 1294813"/>
              <a:gd name="connsiteX145" fmla="*/ 4834647 w 5184843"/>
              <a:gd name="connsiteY145" fmla="*/ 836579 h 1294813"/>
              <a:gd name="connsiteX146" fmla="*/ 4863830 w 5184843"/>
              <a:gd name="connsiteY146" fmla="*/ 846307 h 1294813"/>
              <a:gd name="connsiteX147" fmla="*/ 4931924 w 5184843"/>
              <a:gd name="connsiteY147" fmla="*/ 856034 h 1294813"/>
              <a:gd name="connsiteX148" fmla="*/ 4961107 w 5184843"/>
              <a:gd name="connsiteY148" fmla="*/ 865762 h 1294813"/>
              <a:gd name="connsiteX149" fmla="*/ 5136205 w 5184843"/>
              <a:gd name="connsiteY149" fmla="*/ 846307 h 1294813"/>
              <a:gd name="connsiteX150" fmla="*/ 5155660 w 5184843"/>
              <a:gd name="connsiteY150" fmla="*/ 826851 h 1294813"/>
              <a:gd name="connsiteX151" fmla="*/ 5184843 w 5184843"/>
              <a:gd name="connsiteY151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87549 w 5184843"/>
              <a:gd name="connsiteY3" fmla="*/ 262647 h 1294813"/>
              <a:gd name="connsiteX4" fmla="*/ 126460 w 5184843"/>
              <a:gd name="connsiteY4" fmla="*/ 194554 h 1294813"/>
              <a:gd name="connsiteX5" fmla="*/ 175098 w 5184843"/>
              <a:gd name="connsiteY5" fmla="*/ 136188 h 1294813"/>
              <a:gd name="connsiteX6" fmla="*/ 194554 w 5184843"/>
              <a:gd name="connsiteY6" fmla="*/ 97277 h 1294813"/>
              <a:gd name="connsiteX7" fmla="*/ 223737 w 5184843"/>
              <a:gd name="connsiteY7" fmla="*/ 77822 h 1294813"/>
              <a:gd name="connsiteX8" fmla="*/ 272375 w 5184843"/>
              <a:gd name="connsiteY8" fmla="*/ 38911 h 1294813"/>
              <a:gd name="connsiteX9" fmla="*/ 330741 w 5184843"/>
              <a:gd name="connsiteY9" fmla="*/ 19456 h 1294813"/>
              <a:gd name="connsiteX10" fmla="*/ 379379 w 5184843"/>
              <a:gd name="connsiteY10" fmla="*/ 0 h 1294813"/>
              <a:gd name="connsiteX11" fmla="*/ 651754 w 5184843"/>
              <a:gd name="connsiteY11" fmla="*/ 9728 h 1294813"/>
              <a:gd name="connsiteX12" fmla="*/ 739303 w 5184843"/>
              <a:gd name="connsiteY12" fmla="*/ 38911 h 1294813"/>
              <a:gd name="connsiteX13" fmla="*/ 768486 w 5184843"/>
              <a:gd name="connsiteY13" fmla="*/ 58366 h 1294813"/>
              <a:gd name="connsiteX14" fmla="*/ 826852 w 5184843"/>
              <a:gd name="connsiteY14" fmla="*/ 87549 h 1294813"/>
              <a:gd name="connsiteX15" fmla="*/ 875490 w 5184843"/>
              <a:gd name="connsiteY15" fmla="*/ 145915 h 1294813"/>
              <a:gd name="connsiteX16" fmla="*/ 914400 w 5184843"/>
              <a:gd name="connsiteY16" fmla="*/ 194554 h 1294813"/>
              <a:gd name="connsiteX17" fmla="*/ 904673 w 5184843"/>
              <a:gd name="connsiteY17" fmla="*/ 340468 h 1294813"/>
              <a:gd name="connsiteX18" fmla="*/ 894945 w 5184843"/>
              <a:gd name="connsiteY18" fmla="*/ 369651 h 1294813"/>
              <a:gd name="connsiteX19" fmla="*/ 865762 w 5184843"/>
              <a:gd name="connsiteY19" fmla="*/ 379379 h 1294813"/>
              <a:gd name="connsiteX20" fmla="*/ 846307 w 5184843"/>
              <a:gd name="connsiteY20" fmla="*/ 408562 h 1294813"/>
              <a:gd name="connsiteX21" fmla="*/ 749030 w 5184843"/>
              <a:gd name="connsiteY21" fmla="*/ 447473 h 1294813"/>
              <a:gd name="connsiteX22" fmla="*/ 690664 w 5184843"/>
              <a:gd name="connsiteY22" fmla="*/ 476656 h 1294813"/>
              <a:gd name="connsiteX23" fmla="*/ 642026 w 5184843"/>
              <a:gd name="connsiteY23" fmla="*/ 466928 h 1294813"/>
              <a:gd name="connsiteX24" fmla="*/ 632298 w 5184843"/>
              <a:gd name="connsiteY24" fmla="*/ 428017 h 1294813"/>
              <a:gd name="connsiteX25" fmla="*/ 622571 w 5184843"/>
              <a:gd name="connsiteY25" fmla="*/ 398834 h 1294813"/>
              <a:gd name="connsiteX26" fmla="*/ 632298 w 5184843"/>
              <a:gd name="connsiteY26" fmla="*/ 359924 h 1294813"/>
              <a:gd name="connsiteX27" fmla="*/ 690664 w 5184843"/>
              <a:gd name="connsiteY27" fmla="*/ 340468 h 1294813"/>
              <a:gd name="connsiteX28" fmla="*/ 856035 w 5184843"/>
              <a:gd name="connsiteY28" fmla="*/ 359924 h 1294813"/>
              <a:gd name="connsiteX29" fmla="*/ 904673 w 5184843"/>
              <a:gd name="connsiteY29" fmla="*/ 379379 h 1294813"/>
              <a:gd name="connsiteX30" fmla="*/ 1001949 w 5184843"/>
              <a:gd name="connsiteY30" fmla="*/ 437745 h 1294813"/>
              <a:gd name="connsiteX31" fmla="*/ 1050588 w 5184843"/>
              <a:gd name="connsiteY31" fmla="*/ 466928 h 1294813"/>
              <a:gd name="connsiteX32" fmla="*/ 1157592 w 5184843"/>
              <a:gd name="connsiteY32" fmla="*/ 573932 h 1294813"/>
              <a:gd name="connsiteX33" fmla="*/ 1215958 w 5184843"/>
              <a:gd name="connsiteY33" fmla="*/ 710120 h 1294813"/>
              <a:gd name="connsiteX34" fmla="*/ 1274324 w 5184843"/>
              <a:gd name="connsiteY34" fmla="*/ 836579 h 1294813"/>
              <a:gd name="connsiteX35" fmla="*/ 1293779 w 5184843"/>
              <a:gd name="connsiteY35" fmla="*/ 875490 h 1294813"/>
              <a:gd name="connsiteX36" fmla="*/ 1332690 w 5184843"/>
              <a:gd name="connsiteY36" fmla="*/ 933856 h 1294813"/>
              <a:gd name="connsiteX37" fmla="*/ 1381328 w 5184843"/>
              <a:gd name="connsiteY37" fmla="*/ 1001949 h 1294813"/>
              <a:gd name="connsiteX38" fmla="*/ 1420239 w 5184843"/>
              <a:gd name="connsiteY38" fmla="*/ 1040860 h 1294813"/>
              <a:gd name="connsiteX39" fmla="*/ 1449422 w 5184843"/>
              <a:gd name="connsiteY39" fmla="*/ 1070043 h 1294813"/>
              <a:gd name="connsiteX40" fmla="*/ 1488332 w 5184843"/>
              <a:gd name="connsiteY40" fmla="*/ 1089498 h 1294813"/>
              <a:gd name="connsiteX41" fmla="*/ 1527243 w 5184843"/>
              <a:gd name="connsiteY41" fmla="*/ 1108954 h 1294813"/>
              <a:gd name="connsiteX42" fmla="*/ 1575881 w 5184843"/>
              <a:gd name="connsiteY42" fmla="*/ 1128409 h 1294813"/>
              <a:gd name="connsiteX43" fmla="*/ 1595337 w 5184843"/>
              <a:gd name="connsiteY43" fmla="*/ 1147864 h 1294813"/>
              <a:gd name="connsiteX44" fmla="*/ 1692613 w 5184843"/>
              <a:gd name="connsiteY44" fmla="*/ 1186775 h 1294813"/>
              <a:gd name="connsiteX45" fmla="*/ 2188724 w 5184843"/>
              <a:gd name="connsiteY45" fmla="*/ 1177047 h 1294813"/>
              <a:gd name="connsiteX46" fmla="*/ 2247090 w 5184843"/>
              <a:gd name="connsiteY46" fmla="*/ 1147864 h 1294813"/>
              <a:gd name="connsiteX47" fmla="*/ 2286000 w 5184843"/>
              <a:gd name="connsiteY47" fmla="*/ 1128409 h 1294813"/>
              <a:gd name="connsiteX48" fmla="*/ 2344366 w 5184843"/>
              <a:gd name="connsiteY48" fmla="*/ 1089498 h 1294813"/>
              <a:gd name="connsiteX49" fmla="*/ 2393005 w 5184843"/>
              <a:gd name="connsiteY49" fmla="*/ 1060315 h 1294813"/>
              <a:gd name="connsiteX50" fmla="*/ 2441643 w 5184843"/>
              <a:gd name="connsiteY50" fmla="*/ 1001949 h 1294813"/>
              <a:gd name="connsiteX51" fmla="*/ 2461098 w 5184843"/>
              <a:gd name="connsiteY51" fmla="*/ 963039 h 1294813"/>
              <a:gd name="connsiteX52" fmla="*/ 2480554 w 5184843"/>
              <a:gd name="connsiteY52" fmla="*/ 943583 h 1294813"/>
              <a:gd name="connsiteX53" fmla="*/ 2490281 w 5184843"/>
              <a:gd name="connsiteY53" fmla="*/ 885217 h 1294813"/>
              <a:gd name="connsiteX54" fmla="*/ 2500009 w 5184843"/>
              <a:gd name="connsiteY54" fmla="*/ 846307 h 1294813"/>
              <a:gd name="connsiteX55" fmla="*/ 2490281 w 5184843"/>
              <a:gd name="connsiteY55" fmla="*/ 671209 h 1294813"/>
              <a:gd name="connsiteX56" fmla="*/ 2451371 w 5184843"/>
              <a:gd name="connsiteY56" fmla="*/ 583660 h 1294813"/>
              <a:gd name="connsiteX57" fmla="*/ 2431915 w 5184843"/>
              <a:gd name="connsiteY57" fmla="*/ 544749 h 1294813"/>
              <a:gd name="connsiteX58" fmla="*/ 2402732 w 5184843"/>
              <a:gd name="connsiteY58" fmla="*/ 486383 h 1294813"/>
              <a:gd name="connsiteX59" fmla="*/ 2373549 w 5184843"/>
              <a:gd name="connsiteY59" fmla="*/ 466928 h 1294813"/>
              <a:gd name="connsiteX60" fmla="*/ 2334639 w 5184843"/>
              <a:gd name="connsiteY60" fmla="*/ 437745 h 1294813"/>
              <a:gd name="connsiteX61" fmla="*/ 2315183 w 5184843"/>
              <a:gd name="connsiteY61" fmla="*/ 418290 h 1294813"/>
              <a:gd name="connsiteX62" fmla="*/ 2256817 w 5184843"/>
              <a:gd name="connsiteY62" fmla="*/ 398834 h 1294813"/>
              <a:gd name="connsiteX63" fmla="*/ 2227635 w 5184843"/>
              <a:gd name="connsiteY63" fmla="*/ 389107 h 1294813"/>
              <a:gd name="connsiteX64" fmla="*/ 2198452 w 5184843"/>
              <a:gd name="connsiteY64" fmla="*/ 379379 h 1294813"/>
              <a:gd name="connsiteX65" fmla="*/ 2159541 w 5184843"/>
              <a:gd name="connsiteY65" fmla="*/ 369651 h 1294813"/>
              <a:gd name="connsiteX66" fmla="*/ 2013626 w 5184843"/>
              <a:gd name="connsiteY66" fmla="*/ 389107 h 1294813"/>
              <a:gd name="connsiteX67" fmla="*/ 1984443 w 5184843"/>
              <a:gd name="connsiteY67" fmla="*/ 408562 h 1294813"/>
              <a:gd name="connsiteX68" fmla="*/ 1964988 w 5184843"/>
              <a:gd name="connsiteY68" fmla="*/ 437745 h 1294813"/>
              <a:gd name="connsiteX69" fmla="*/ 1935805 w 5184843"/>
              <a:gd name="connsiteY69" fmla="*/ 515566 h 1294813"/>
              <a:gd name="connsiteX70" fmla="*/ 1974715 w 5184843"/>
              <a:gd name="connsiteY70" fmla="*/ 612843 h 1294813"/>
              <a:gd name="connsiteX71" fmla="*/ 2052537 w 5184843"/>
              <a:gd name="connsiteY71" fmla="*/ 661481 h 1294813"/>
              <a:gd name="connsiteX72" fmla="*/ 2091447 w 5184843"/>
              <a:gd name="connsiteY72" fmla="*/ 700392 h 1294813"/>
              <a:gd name="connsiteX73" fmla="*/ 2344366 w 5184843"/>
              <a:gd name="connsiteY73" fmla="*/ 729575 h 1294813"/>
              <a:gd name="connsiteX74" fmla="*/ 2548647 w 5184843"/>
              <a:gd name="connsiteY74" fmla="*/ 710120 h 1294813"/>
              <a:gd name="connsiteX75" fmla="*/ 2694562 w 5184843"/>
              <a:gd name="connsiteY75" fmla="*/ 680937 h 1294813"/>
              <a:gd name="connsiteX76" fmla="*/ 2850205 w 5184843"/>
              <a:gd name="connsiteY76" fmla="*/ 700392 h 1294813"/>
              <a:gd name="connsiteX77" fmla="*/ 2966937 w 5184843"/>
              <a:gd name="connsiteY77" fmla="*/ 729575 h 1294813"/>
              <a:gd name="connsiteX78" fmla="*/ 3083669 w 5184843"/>
              <a:gd name="connsiteY78" fmla="*/ 749030 h 1294813"/>
              <a:gd name="connsiteX79" fmla="*/ 3210128 w 5184843"/>
              <a:gd name="connsiteY79" fmla="*/ 787941 h 1294813"/>
              <a:gd name="connsiteX80" fmla="*/ 3287949 w 5184843"/>
              <a:gd name="connsiteY80" fmla="*/ 807396 h 1294813"/>
              <a:gd name="connsiteX81" fmla="*/ 3307405 w 5184843"/>
              <a:gd name="connsiteY81" fmla="*/ 826851 h 1294813"/>
              <a:gd name="connsiteX82" fmla="*/ 3336588 w 5184843"/>
              <a:gd name="connsiteY82" fmla="*/ 836579 h 1294813"/>
              <a:gd name="connsiteX83" fmla="*/ 3394954 w 5184843"/>
              <a:gd name="connsiteY83" fmla="*/ 894945 h 1294813"/>
              <a:gd name="connsiteX84" fmla="*/ 3433864 w 5184843"/>
              <a:gd name="connsiteY84" fmla="*/ 972766 h 1294813"/>
              <a:gd name="connsiteX85" fmla="*/ 3453320 w 5184843"/>
              <a:gd name="connsiteY85" fmla="*/ 1031132 h 1294813"/>
              <a:gd name="connsiteX86" fmla="*/ 3463047 w 5184843"/>
              <a:gd name="connsiteY86" fmla="*/ 1079771 h 1294813"/>
              <a:gd name="connsiteX87" fmla="*/ 3472775 w 5184843"/>
              <a:gd name="connsiteY87" fmla="*/ 1118681 h 1294813"/>
              <a:gd name="connsiteX88" fmla="*/ 3453320 w 5184843"/>
              <a:gd name="connsiteY88" fmla="*/ 1206230 h 1294813"/>
              <a:gd name="connsiteX89" fmla="*/ 3443592 w 5184843"/>
              <a:gd name="connsiteY89" fmla="*/ 1235413 h 1294813"/>
              <a:gd name="connsiteX90" fmla="*/ 3404681 w 5184843"/>
              <a:gd name="connsiteY90" fmla="*/ 1245141 h 1294813"/>
              <a:gd name="connsiteX91" fmla="*/ 3317132 w 5184843"/>
              <a:gd name="connsiteY91" fmla="*/ 1274324 h 1294813"/>
              <a:gd name="connsiteX92" fmla="*/ 3287949 w 5184843"/>
              <a:gd name="connsiteY92" fmla="*/ 1293779 h 1294813"/>
              <a:gd name="connsiteX93" fmla="*/ 3161490 w 5184843"/>
              <a:gd name="connsiteY93" fmla="*/ 1284051 h 1294813"/>
              <a:gd name="connsiteX94" fmla="*/ 3132307 w 5184843"/>
              <a:gd name="connsiteY94" fmla="*/ 1254868 h 1294813"/>
              <a:gd name="connsiteX95" fmla="*/ 3093396 w 5184843"/>
              <a:gd name="connsiteY95" fmla="*/ 1186775 h 1294813"/>
              <a:gd name="connsiteX96" fmla="*/ 3083669 w 5184843"/>
              <a:gd name="connsiteY96" fmla="*/ 1157592 h 1294813"/>
              <a:gd name="connsiteX97" fmla="*/ 3093396 w 5184843"/>
              <a:gd name="connsiteY97" fmla="*/ 1021405 h 1294813"/>
              <a:gd name="connsiteX98" fmla="*/ 3103124 w 5184843"/>
              <a:gd name="connsiteY98" fmla="*/ 992222 h 1294813"/>
              <a:gd name="connsiteX99" fmla="*/ 3132307 w 5184843"/>
              <a:gd name="connsiteY99" fmla="*/ 963039 h 1294813"/>
              <a:gd name="connsiteX100" fmla="*/ 3161490 w 5184843"/>
              <a:gd name="connsiteY100" fmla="*/ 943583 h 1294813"/>
              <a:gd name="connsiteX101" fmla="*/ 3200400 w 5184843"/>
              <a:gd name="connsiteY101" fmla="*/ 924128 h 1294813"/>
              <a:gd name="connsiteX102" fmla="*/ 3219856 w 5184843"/>
              <a:gd name="connsiteY102" fmla="*/ 894945 h 1294813"/>
              <a:gd name="connsiteX103" fmla="*/ 3268494 w 5184843"/>
              <a:gd name="connsiteY103" fmla="*/ 875490 h 1294813"/>
              <a:gd name="connsiteX104" fmla="*/ 3463047 w 5184843"/>
              <a:gd name="connsiteY104" fmla="*/ 856034 h 1294813"/>
              <a:gd name="connsiteX105" fmla="*/ 3550596 w 5184843"/>
              <a:gd name="connsiteY105" fmla="*/ 875490 h 1294813"/>
              <a:gd name="connsiteX106" fmla="*/ 3579779 w 5184843"/>
              <a:gd name="connsiteY106" fmla="*/ 894945 h 1294813"/>
              <a:gd name="connsiteX107" fmla="*/ 3599235 w 5184843"/>
              <a:gd name="connsiteY107" fmla="*/ 914400 h 1294813"/>
              <a:gd name="connsiteX108" fmla="*/ 3638145 w 5184843"/>
              <a:gd name="connsiteY108" fmla="*/ 924128 h 1294813"/>
              <a:gd name="connsiteX109" fmla="*/ 3667328 w 5184843"/>
              <a:gd name="connsiteY109" fmla="*/ 953311 h 1294813"/>
              <a:gd name="connsiteX110" fmla="*/ 3745149 w 5184843"/>
              <a:gd name="connsiteY110" fmla="*/ 992222 h 1294813"/>
              <a:gd name="connsiteX111" fmla="*/ 3774332 w 5184843"/>
              <a:gd name="connsiteY111" fmla="*/ 1021405 h 1294813"/>
              <a:gd name="connsiteX112" fmla="*/ 3813243 w 5184843"/>
              <a:gd name="connsiteY112" fmla="*/ 1031132 h 1294813"/>
              <a:gd name="connsiteX113" fmla="*/ 3842426 w 5184843"/>
              <a:gd name="connsiteY113" fmla="*/ 1040860 h 1294813"/>
              <a:gd name="connsiteX114" fmla="*/ 3900792 w 5184843"/>
              <a:gd name="connsiteY114" fmla="*/ 1079771 h 1294813"/>
              <a:gd name="connsiteX115" fmla="*/ 4046707 w 5184843"/>
              <a:gd name="connsiteY115" fmla="*/ 1128409 h 1294813"/>
              <a:gd name="connsiteX116" fmla="*/ 4075890 w 5184843"/>
              <a:gd name="connsiteY116" fmla="*/ 1147864 h 1294813"/>
              <a:gd name="connsiteX117" fmla="*/ 4134256 w 5184843"/>
              <a:gd name="connsiteY117" fmla="*/ 1157592 h 1294813"/>
              <a:gd name="connsiteX118" fmla="*/ 4182894 w 5184843"/>
              <a:gd name="connsiteY118" fmla="*/ 1167320 h 1294813"/>
              <a:gd name="connsiteX119" fmla="*/ 4231532 w 5184843"/>
              <a:gd name="connsiteY119" fmla="*/ 1186775 h 1294813"/>
              <a:gd name="connsiteX120" fmla="*/ 4620639 w 5184843"/>
              <a:gd name="connsiteY120" fmla="*/ 1177047 h 1294813"/>
              <a:gd name="connsiteX121" fmla="*/ 4679005 w 5184843"/>
              <a:gd name="connsiteY121" fmla="*/ 1147864 h 1294813"/>
              <a:gd name="connsiteX122" fmla="*/ 4747098 w 5184843"/>
              <a:gd name="connsiteY122" fmla="*/ 1118681 h 1294813"/>
              <a:gd name="connsiteX123" fmla="*/ 4834647 w 5184843"/>
              <a:gd name="connsiteY123" fmla="*/ 1050588 h 1294813"/>
              <a:gd name="connsiteX124" fmla="*/ 4873558 w 5184843"/>
              <a:gd name="connsiteY124" fmla="*/ 972766 h 1294813"/>
              <a:gd name="connsiteX125" fmla="*/ 4883286 w 5184843"/>
              <a:gd name="connsiteY125" fmla="*/ 933856 h 1294813"/>
              <a:gd name="connsiteX126" fmla="*/ 4902741 w 5184843"/>
              <a:gd name="connsiteY126" fmla="*/ 894945 h 1294813"/>
              <a:gd name="connsiteX127" fmla="*/ 4912469 w 5184843"/>
              <a:gd name="connsiteY127" fmla="*/ 856034 h 1294813"/>
              <a:gd name="connsiteX128" fmla="*/ 4951379 w 5184843"/>
              <a:gd name="connsiteY128" fmla="*/ 651754 h 1294813"/>
              <a:gd name="connsiteX129" fmla="*/ 4941652 w 5184843"/>
              <a:gd name="connsiteY129" fmla="*/ 525294 h 1294813"/>
              <a:gd name="connsiteX130" fmla="*/ 4922196 w 5184843"/>
              <a:gd name="connsiteY130" fmla="*/ 505839 h 1294813"/>
              <a:gd name="connsiteX131" fmla="*/ 4902741 w 5184843"/>
              <a:gd name="connsiteY131" fmla="*/ 466928 h 1294813"/>
              <a:gd name="connsiteX132" fmla="*/ 4795737 w 5184843"/>
              <a:gd name="connsiteY132" fmla="*/ 398834 h 1294813"/>
              <a:gd name="connsiteX133" fmla="*/ 4640094 w 5184843"/>
              <a:gd name="connsiteY133" fmla="*/ 408562 h 1294813"/>
              <a:gd name="connsiteX134" fmla="*/ 4610911 w 5184843"/>
              <a:gd name="connsiteY134" fmla="*/ 428017 h 1294813"/>
              <a:gd name="connsiteX135" fmla="*/ 4562273 w 5184843"/>
              <a:gd name="connsiteY135" fmla="*/ 486383 h 1294813"/>
              <a:gd name="connsiteX136" fmla="*/ 4542817 w 5184843"/>
              <a:gd name="connsiteY136" fmla="*/ 525294 h 1294813"/>
              <a:gd name="connsiteX137" fmla="*/ 4562273 w 5184843"/>
              <a:gd name="connsiteY137" fmla="*/ 651754 h 1294813"/>
              <a:gd name="connsiteX138" fmla="*/ 4572000 w 5184843"/>
              <a:gd name="connsiteY138" fmla="*/ 690664 h 1294813"/>
              <a:gd name="connsiteX139" fmla="*/ 4601183 w 5184843"/>
              <a:gd name="connsiteY139" fmla="*/ 719847 h 1294813"/>
              <a:gd name="connsiteX140" fmla="*/ 4640094 w 5184843"/>
              <a:gd name="connsiteY140" fmla="*/ 739303 h 1294813"/>
              <a:gd name="connsiteX141" fmla="*/ 4659549 w 5184843"/>
              <a:gd name="connsiteY141" fmla="*/ 768485 h 1294813"/>
              <a:gd name="connsiteX142" fmla="*/ 4688732 w 5184843"/>
              <a:gd name="connsiteY142" fmla="*/ 778213 h 1294813"/>
              <a:gd name="connsiteX143" fmla="*/ 4776281 w 5184843"/>
              <a:gd name="connsiteY143" fmla="*/ 817124 h 1294813"/>
              <a:gd name="connsiteX144" fmla="*/ 4834647 w 5184843"/>
              <a:gd name="connsiteY144" fmla="*/ 836579 h 1294813"/>
              <a:gd name="connsiteX145" fmla="*/ 4863830 w 5184843"/>
              <a:gd name="connsiteY145" fmla="*/ 846307 h 1294813"/>
              <a:gd name="connsiteX146" fmla="*/ 4931924 w 5184843"/>
              <a:gd name="connsiteY146" fmla="*/ 856034 h 1294813"/>
              <a:gd name="connsiteX147" fmla="*/ 4961107 w 5184843"/>
              <a:gd name="connsiteY147" fmla="*/ 865762 h 1294813"/>
              <a:gd name="connsiteX148" fmla="*/ 5136205 w 5184843"/>
              <a:gd name="connsiteY148" fmla="*/ 846307 h 1294813"/>
              <a:gd name="connsiteX149" fmla="*/ 5155660 w 5184843"/>
              <a:gd name="connsiteY149" fmla="*/ 826851 h 1294813"/>
              <a:gd name="connsiteX150" fmla="*/ 5184843 w 5184843"/>
              <a:gd name="connsiteY150" fmla="*/ 817124 h 1294813"/>
              <a:gd name="connsiteX0" fmla="*/ 0 w 5184843"/>
              <a:gd name="connsiteY0" fmla="*/ 476656 h 1294813"/>
              <a:gd name="connsiteX1" fmla="*/ 19456 w 5184843"/>
              <a:gd name="connsiteY1" fmla="*/ 369651 h 1294813"/>
              <a:gd name="connsiteX2" fmla="*/ 29183 w 5184843"/>
              <a:gd name="connsiteY2" fmla="*/ 340468 h 1294813"/>
              <a:gd name="connsiteX3" fmla="*/ 126460 w 5184843"/>
              <a:gd name="connsiteY3" fmla="*/ 194554 h 1294813"/>
              <a:gd name="connsiteX4" fmla="*/ 175098 w 5184843"/>
              <a:gd name="connsiteY4" fmla="*/ 136188 h 1294813"/>
              <a:gd name="connsiteX5" fmla="*/ 194554 w 5184843"/>
              <a:gd name="connsiteY5" fmla="*/ 97277 h 1294813"/>
              <a:gd name="connsiteX6" fmla="*/ 223737 w 5184843"/>
              <a:gd name="connsiteY6" fmla="*/ 77822 h 1294813"/>
              <a:gd name="connsiteX7" fmla="*/ 272375 w 5184843"/>
              <a:gd name="connsiteY7" fmla="*/ 38911 h 1294813"/>
              <a:gd name="connsiteX8" fmla="*/ 330741 w 5184843"/>
              <a:gd name="connsiteY8" fmla="*/ 19456 h 1294813"/>
              <a:gd name="connsiteX9" fmla="*/ 379379 w 5184843"/>
              <a:gd name="connsiteY9" fmla="*/ 0 h 1294813"/>
              <a:gd name="connsiteX10" fmla="*/ 651754 w 5184843"/>
              <a:gd name="connsiteY10" fmla="*/ 9728 h 1294813"/>
              <a:gd name="connsiteX11" fmla="*/ 739303 w 5184843"/>
              <a:gd name="connsiteY11" fmla="*/ 38911 h 1294813"/>
              <a:gd name="connsiteX12" fmla="*/ 768486 w 5184843"/>
              <a:gd name="connsiteY12" fmla="*/ 58366 h 1294813"/>
              <a:gd name="connsiteX13" fmla="*/ 826852 w 5184843"/>
              <a:gd name="connsiteY13" fmla="*/ 87549 h 1294813"/>
              <a:gd name="connsiteX14" fmla="*/ 875490 w 5184843"/>
              <a:gd name="connsiteY14" fmla="*/ 145915 h 1294813"/>
              <a:gd name="connsiteX15" fmla="*/ 914400 w 5184843"/>
              <a:gd name="connsiteY15" fmla="*/ 194554 h 1294813"/>
              <a:gd name="connsiteX16" fmla="*/ 904673 w 5184843"/>
              <a:gd name="connsiteY16" fmla="*/ 340468 h 1294813"/>
              <a:gd name="connsiteX17" fmla="*/ 894945 w 5184843"/>
              <a:gd name="connsiteY17" fmla="*/ 369651 h 1294813"/>
              <a:gd name="connsiteX18" fmla="*/ 865762 w 5184843"/>
              <a:gd name="connsiteY18" fmla="*/ 379379 h 1294813"/>
              <a:gd name="connsiteX19" fmla="*/ 846307 w 5184843"/>
              <a:gd name="connsiteY19" fmla="*/ 408562 h 1294813"/>
              <a:gd name="connsiteX20" fmla="*/ 749030 w 5184843"/>
              <a:gd name="connsiteY20" fmla="*/ 447473 h 1294813"/>
              <a:gd name="connsiteX21" fmla="*/ 690664 w 5184843"/>
              <a:gd name="connsiteY21" fmla="*/ 476656 h 1294813"/>
              <a:gd name="connsiteX22" fmla="*/ 642026 w 5184843"/>
              <a:gd name="connsiteY22" fmla="*/ 466928 h 1294813"/>
              <a:gd name="connsiteX23" fmla="*/ 632298 w 5184843"/>
              <a:gd name="connsiteY23" fmla="*/ 428017 h 1294813"/>
              <a:gd name="connsiteX24" fmla="*/ 622571 w 5184843"/>
              <a:gd name="connsiteY24" fmla="*/ 398834 h 1294813"/>
              <a:gd name="connsiteX25" fmla="*/ 632298 w 5184843"/>
              <a:gd name="connsiteY25" fmla="*/ 359924 h 1294813"/>
              <a:gd name="connsiteX26" fmla="*/ 690664 w 5184843"/>
              <a:gd name="connsiteY26" fmla="*/ 340468 h 1294813"/>
              <a:gd name="connsiteX27" fmla="*/ 856035 w 5184843"/>
              <a:gd name="connsiteY27" fmla="*/ 359924 h 1294813"/>
              <a:gd name="connsiteX28" fmla="*/ 904673 w 5184843"/>
              <a:gd name="connsiteY28" fmla="*/ 379379 h 1294813"/>
              <a:gd name="connsiteX29" fmla="*/ 1001949 w 5184843"/>
              <a:gd name="connsiteY29" fmla="*/ 437745 h 1294813"/>
              <a:gd name="connsiteX30" fmla="*/ 1050588 w 5184843"/>
              <a:gd name="connsiteY30" fmla="*/ 466928 h 1294813"/>
              <a:gd name="connsiteX31" fmla="*/ 1157592 w 5184843"/>
              <a:gd name="connsiteY31" fmla="*/ 573932 h 1294813"/>
              <a:gd name="connsiteX32" fmla="*/ 1215958 w 5184843"/>
              <a:gd name="connsiteY32" fmla="*/ 710120 h 1294813"/>
              <a:gd name="connsiteX33" fmla="*/ 1274324 w 5184843"/>
              <a:gd name="connsiteY33" fmla="*/ 836579 h 1294813"/>
              <a:gd name="connsiteX34" fmla="*/ 1293779 w 5184843"/>
              <a:gd name="connsiteY34" fmla="*/ 875490 h 1294813"/>
              <a:gd name="connsiteX35" fmla="*/ 1332690 w 5184843"/>
              <a:gd name="connsiteY35" fmla="*/ 933856 h 1294813"/>
              <a:gd name="connsiteX36" fmla="*/ 1381328 w 5184843"/>
              <a:gd name="connsiteY36" fmla="*/ 1001949 h 1294813"/>
              <a:gd name="connsiteX37" fmla="*/ 1420239 w 5184843"/>
              <a:gd name="connsiteY37" fmla="*/ 1040860 h 1294813"/>
              <a:gd name="connsiteX38" fmla="*/ 1449422 w 5184843"/>
              <a:gd name="connsiteY38" fmla="*/ 1070043 h 1294813"/>
              <a:gd name="connsiteX39" fmla="*/ 1488332 w 5184843"/>
              <a:gd name="connsiteY39" fmla="*/ 1089498 h 1294813"/>
              <a:gd name="connsiteX40" fmla="*/ 1527243 w 5184843"/>
              <a:gd name="connsiteY40" fmla="*/ 1108954 h 1294813"/>
              <a:gd name="connsiteX41" fmla="*/ 1575881 w 5184843"/>
              <a:gd name="connsiteY41" fmla="*/ 1128409 h 1294813"/>
              <a:gd name="connsiteX42" fmla="*/ 1595337 w 5184843"/>
              <a:gd name="connsiteY42" fmla="*/ 1147864 h 1294813"/>
              <a:gd name="connsiteX43" fmla="*/ 1692613 w 5184843"/>
              <a:gd name="connsiteY43" fmla="*/ 1186775 h 1294813"/>
              <a:gd name="connsiteX44" fmla="*/ 2188724 w 5184843"/>
              <a:gd name="connsiteY44" fmla="*/ 1177047 h 1294813"/>
              <a:gd name="connsiteX45" fmla="*/ 2247090 w 5184843"/>
              <a:gd name="connsiteY45" fmla="*/ 1147864 h 1294813"/>
              <a:gd name="connsiteX46" fmla="*/ 2286000 w 5184843"/>
              <a:gd name="connsiteY46" fmla="*/ 1128409 h 1294813"/>
              <a:gd name="connsiteX47" fmla="*/ 2344366 w 5184843"/>
              <a:gd name="connsiteY47" fmla="*/ 1089498 h 1294813"/>
              <a:gd name="connsiteX48" fmla="*/ 2393005 w 5184843"/>
              <a:gd name="connsiteY48" fmla="*/ 1060315 h 1294813"/>
              <a:gd name="connsiteX49" fmla="*/ 2441643 w 5184843"/>
              <a:gd name="connsiteY49" fmla="*/ 1001949 h 1294813"/>
              <a:gd name="connsiteX50" fmla="*/ 2461098 w 5184843"/>
              <a:gd name="connsiteY50" fmla="*/ 963039 h 1294813"/>
              <a:gd name="connsiteX51" fmla="*/ 2480554 w 5184843"/>
              <a:gd name="connsiteY51" fmla="*/ 943583 h 1294813"/>
              <a:gd name="connsiteX52" fmla="*/ 2490281 w 5184843"/>
              <a:gd name="connsiteY52" fmla="*/ 885217 h 1294813"/>
              <a:gd name="connsiteX53" fmla="*/ 2500009 w 5184843"/>
              <a:gd name="connsiteY53" fmla="*/ 846307 h 1294813"/>
              <a:gd name="connsiteX54" fmla="*/ 2490281 w 5184843"/>
              <a:gd name="connsiteY54" fmla="*/ 671209 h 1294813"/>
              <a:gd name="connsiteX55" fmla="*/ 2451371 w 5184843"/>
              <a:gd name="connsiteY55" fmla="*/ 583660 h 1294813"/>
              <a:gd name="connsiteX56" fmla="*/ 2431915 w 5184843"/>
              <a:gd name="connsiteY56" fmla="*/ 544749 h 1294813"/>
              <a:gd name="connsiteX57" fmla="*/ 2402732 w 5184843"/>
              <a:gd name="connsiteY57" fmla="*/ 486383 h 1294813"/>
              <a:gd name="connsiteX58" fmla="*/ 2373549 w 5184843"/>
              <a:gd name="connsiteY58" fmla="*/ 466928 h 1294813"/>
              <a:gd name="connsiteX59" fmla="*/ 2334639 w 5184843"/>
              <a:gd name="connsiteY59" fmla="*/ 437745 h 1294813"/>
              <a:gd name="connsiteX60" fmla="*/ 2315183 w 5184843"/>
              <a:gd name="connsiteY60" fmla="*/ 418290 h 1294813"/>
              <a:gd name="connsiteX61" fmla="*/ 2256817 w 5184843"/>
              <a:gd name="connsiteY61" fmla="*/ 398834 h 1294813"/>
              <a:gd name="connsiteX62" fmla="*/ 2227635 w 5184843"/>
              <a:gd name="connsiteY62" fmla="*/ 389107 h 1294813"/>
              <a:gd name="connsiteX63" fmla="*/ 2198452 w 5184843"/>
              <a:gd name="connsiteY63" fmla="*/ 379379 h 1294813"/>
              <a:gd name="connsiteX64" fmla="*/ 2159541 w 5184843"/>
              <a:gd name="connsiteY64" fmla="*/ 369651 h 1294813"/>
              <a:gd name="connsiteX65" fmla="*/ 2013626 w 5184843"/>
              <a:gd name="connsiteY65" fmla="*/ 389107 h 1294813"/>
              <a:gd name="connsiteX66" fmla="*/ 1984443 w 5184843"/>
              <a:gd name="connsiteY66" fmla="*/ 408562 h 1294813"/>
              <a:gd name="connsiteX67" fmla="*/ 1964988 w 5184843"/>
              <a:gd name="connsiteY67" fmla="*/ 437745 h 1294813"/>
              <a:gd name="connsiteX68" fmla="*/ 1935805 w 5184843"/>
              <a:gd name="connsiteY68" fmla="*/ 515566 h 1294813"/>
              <a:gd name="connsiteX69" fmla="*/ 1974715 w 5184843"/>
              <a:gd name="connsiteY69" fmla="*/ 612843 h 1294813"/>
              <a:gd name="connsiteX70" fmla="*/ 2052537 w 5184843"/>
              <a:gd name="connsiteY70" fmla="*/ 661481 h 1294813"/>
              <a:gd name="connsiteX71" fmla="*/ 2091447 w 5184843"/>
              <a:gd name="connsiteY71" fmla="*/ 700392 h 1294813"/>
              <a:gd name="connsiteX72" fmla="*/ 2344366 w 5184843"/>
              <a:gd name="connsiteY72" fmla="*/ 729575 h 1294813"/>
              <a:gd name="connsiteX73" fmla="*/ 2548647 w 5184843"/>
              <a:gd name="connsiteY73" fmla="*/ 710120 h 1294813"/>
              <a:gd name="connsiteX74" fmla="*/ 2694562 w 5184843"/>
              <a:gd name="connsiteY74" fmla="*/ 680937 h 1294813"/>
              <a:gd name="connsiteX75" fmla="*/ 2850205 w 5184843"/>
              <a:gd name="connsiteY75" fmla="*/ 700392 h 1294813"/>
              <a:gd name="connsiteX76" fmla="*/ 2966937 w 5184843"/>
              <a:gd name="connsiteY76" fmla="*/ 729575 h 1294813"/>
              <a:gd name="connsiteX77" fmla="*/ 3083669 w 5184843"/>
              <a:gd name="connsiteY77" fmla="*/ 749030 h 1294813"/>
              <a:gd name="connsiteX78" fmla="*/ 3210128 w 5184843"/>
              <a:gd name="connsiteY78" fmla="*/ 787941 h 1294813"/>
              <a:gd name="connsiteX79" fmla="*/ 3287949 w 5184843"/>
              <a:gd name="connsiteY79" fmla="*/ 807396 h 1294813"/>
              <a:gd name="connsiteX80" fmla="*/ 3307405 w 5184843"/>
              <a:gd name="connsiteY80" fmla="*/ 826851 h 1294813"/>
              <a:gd name="connsiteX81" fmla="*/ 3336588 w 5184843"/>
              <a:gd name="connsiteY81" fmla="*/ 836579 h 1294813"/>
              <a:gd name="connsiteX82" fmla="*/ 3394954 w 5184843"/>
              <a:gd name="connsiteY82" fmla="*/ 894945 h 1294813"/>
              <a:gd name="connsiteX83" fmla="*/ 3433864 w 5184843"/>
              <a:gd name="connsiteY83" fmla="*/ 972766 h 1294813"/>
              <a:gd name="connsiteX84" fmla="*/ 3453320 w 5184843"/>
              <a:gd name="connsiteY84" fmla="*/ 1031132 h 1294813"/>
              <a:gd name="connsiteX85" fmla="*/ 3463047 w 5184843"/>
              <a:gd name="connsiteY85" fmla="*/ 1079771 h 1294813"/>
              <a:gd name="connsiteX86" fmla="*/ 3472775 w 5184843"/>
              <a:gd name="connsiteY86" fmla="*/ 1118681 h 1294813"/>
              <a:gd name="connsiteX87" fmla="*/ 3453320 w 5184843"/>
              <a:gd name="connsiteY87" fmla="*/ 1206230 h 1294813"/>
              <a:gd name="connsiteX88" fmla="*/ 3443592 w 5184843"/>
              <a:gd name="connsiteY88" fmla="*/ 1235413 h 1294813"/>
              <a:gd name="connsiteX89" fmla="*/ 3404681 w 5184843"/>
              <a:gd name="connsiteY89" fmla="*/ 1245141 h 1294813"/>
              <a:gd name="connsiteX90" fmla="*/ 3317132 w 5184843"/>
              <a:gd name="connsiteY90" fmla="*/ 1274324 h 1294813"/>
              <a:gd name="connsiteX91" fmla="*/ 3287949 w 5184843"/>
              <a:gd name="connsiteY91" fmla="*/ 1293779 h 1294813"/>
              <a:gd name="connsiteX92" fmla="*/ 3161490 w 5184843"/>
              <a:gd name="connsiteY92" fmla="*/ 1284051 h 1294813"/>
              <a:gd name="connsiteX93" fmla="*/ 3132307 w 5184843"/>
              <a:gd name="connsiteY93" fmla="*/ 1254868 h 1294813"/>
              <a:gd name="connsiteX94" fmla="*/ 3093396 w 5184843"/>
              <a:gd name="connsiteY94" fmla="*/ 1186775 h 1294813"/>
              <a:gd name="connsiteX95" fmla="*/ 3083669 w 5184843"/>
              <a:gd name="connsiteY95" fmla="*/ 1157592 h 1294813"/>
              <a:gd name="connsiteX96" fmla="*/ 3093396 w 5184843"/>
              <a:gd name="connsiteY96" fmla="*/ 1021405 h 1294813"/>
              <a:gd name="connsiteX97" fmla="*/ 3103124 w 5184843"/>
              <a:gd name="connsiteY97" fmla="*/ 992222 h 1294813"/>
              <a:gd name="connsiteX98" fmla="*/ 3132307 w 5184843"/>
              <a:gd name="connsiteY98" fmla="*/ 963039 h 1294813"/>
              <a:gd name="connsiteX99" fmla="*/ 3161490 w 5184843"/>
              <a:gd name="connsiteY99" fmla="*/ 943583 h 1294813"/>
              <a:gd name="connsiteX100" fmla="*/ 3200400 w 5184843"/>
              <a:gd name="connsiteY100" fmla="*/ 924128 h 1294813"/>
              <a:gd name="connsiteX101" fmla="*/ 3219856 w 5184843"/>
              <a:gd name="connsiteY101" fmla="*/ 894945 h 1294813"/>
              <a:gd name="connsiteX102" fmla="*/ 3268494 w 5184843"/>
              <a:gd name="connsiteY102" fmla="*/ 875490 h 1294813"/>
              <a:gd name="connsiteX103" fmla="*/ 3463047 w 5184843"/>
              <a:gd name="connsiteY103" fmla="*/ 856034 h 1294813"/>
              <a:gd name="connsiteX104" fmla="*/ 3550596 w 5184843"/>
              <a:gd name="connsiteY104" fmla="*/ 875490 h 1294813"/>
              <a:gd name="connsiteX105" fmla="*/ 3579779 w 5184843"/>
              <a:gd name="connsiteY105" fmla="*/ 894945 h 1294813"/>
              <a:gd name="connsiteX106" fmla="*/ 3599235 w 5184843"/>
              <a:gd name="connsiteY106" fmla="*/ 914400 h 1294813"/>
              <a:gd name="connsiteX107" fmla="*/ 3638145 w 5184843"/>
              <a:gd name="connsiteY107" fmla="*/ 924128 h 1294813"/>
              <a:gd name="connsiteX108" fmla="*/ 3667328 w 5184843"/>
              <a:gd name="connsiteY108" fmla="*/ 953311 h 1294813"/>
              <a:gd name="connsiteX109" fmla="*/ 3745149 w 5184843"/>
              <a:gd name="connsiteY109" fmla="*/ 992222 h 1294813"/>
              <a:gd name="connsiteX110" fmla="*/ 3774332 w 5184843"/>
              <a:gd name="connsiteY110" fmla="*/ 1021405 h 1294813"/>
              <a:gd name="connsiteX111" fmla="*/ 3813243 w 5184843"/>
              <a:gd name="connsiteY111" fmla="*/ 1031132 h 1294813"/>
              <a:gd name="connsiteX112" fmla="*/ 3842426 w 5184843"/>
              <a:gd name="connsiteY112" fmla="*/ 1040860 h 1294813"/>
              <a:gd name="connsiteX113" fmla="*/ 3900792 w 5184843"/>
              <a:gd name="connsiteY113" fmla="*/ 1079771 h 1294813"/>
              <a:gd name="connsiteX114" fmla="*/ 4046707 w 5184843"/>
              <a:gd name="connsiteY114" fmla="*/ 1128409 h 1294813"/>
              <a:gd name="connsiteX115" fmla="*/ 4075890 w 5184843"/>
              <a:gd name="connsiteY115" fmla="*/ 1147864 h 1294813"/>
              <a:gd name="connsiteX116" fmla="*/ 4134256 w 5184843"/>
              <a:gd name="connsiteY116" fmla="*/ 1157592 h 1294813"/>
              <a:gd name="connsiteX117" fmla="*/ 4182894 w 5184843"/>
              <a:gd name="connsiteY117" fmla="*/ 1167320 h 1294813"/>
              <a:gd name="connsiteX118" fmla="*/ 4231532 w 5184843"/>
              <a:gd name="connsiteY118" fmla="*/ 1186775 h 1294813"/>
              <a:gd name="connsiteX119" fmla="*/ 4620639 w 5184843"/>
              <a:gd name="connsiteY119" fmla="*/ 1177047 h 1294813"/>
              <a:gd name="connsiteX120" fmla="*/ 4679005 w 5184843"/>
              <a:gd name="connsiteY120" fmla="*/ 1147864 h 1294813"/>
              <a:gd name="connsiteX121" fmla="*/ 4747098 w 5184843"/>
              <a:gd name="connsiteY121" fmla="*/ 1118681 h 1294813"/>
              <a:gd name="connsiteX122" fmla="*/ 4834647 w 5184843"/>
              <a:gd name="connsiteY122" fmla="*/ 1050588 h 1294813"/>
              <a:gd name="connsiteX123" fmla="*/ 4873558 w 5184843"/>
              <a:gd name="connsiteY123" fmla="*/ 972766 h 1294813"/>
              <a:gd name="connsiteX124" fmla="*/ 4883286 w 5184843"/>
              <a:gd name="connsiteY124" fmla="*/ 933856 h 1294813"/>
              <a:gd name="connsiteX125" fmla="*/ 4902741 w 5184843"/>
              <a:gd name="connsiteY125" fmla="*/ 894945 h 1294813"/>
              <a:gd name="connsiteX126" fmla="*/ 4912469 w 5184843"/>
              <a:gd name="connsiteY126" fmla="*/ 856034 h 1294813"/>
              <a:gd name="connsiteX127" fmla="*/ 4951379 w 5184843"/>
              <a:gd name="connsiteY127" fmla="*/ 651754 h 1294813"/>
              <a:gd name="connsiteX128" fmla="*/ 4941652 w 5184843"/>
              <a:gd name="connsiteY128" fmla="*/ 525294 h 1294813"/>
              <a:gd name="connsiteX129" fmla="*/ 4922196 w 5184843"/>
              <a:gd name="connsiteY129" fmla="*/ 505839 h 1294813"/>
              <a:gd name="connsiteX130" fmla="*/ 4902741 w 5184843"/>
              <a:gd name="connsiteY130" fmla="*/ 466928 h 1294813"/>
              <a:gd name="connsiteX131" fmla="*/ 4795737 w 5184843"/>
              <a:gd name="connsiteY131" fmla="*/ 398834 h 1294813"/>
              <a:gd name="connsiteX132" fmla="*/ 4640094 w 5184843"/>
              <a:gd name="connsiteY132" fmla="*/ 408562 h 1294813"/>
              <a:gd name="connsiteX133" fmla="*/ 4610911 w 5184843"/>
              <a:gd name="connsiteY133" fmla="*/ 428017 h 1294813"/>
              <a:gd name="connsiteX134" fmla="*/ 4562273 w 5184843"/>
              <a:gd name="connsiteY134" fmla="*/ 486383 h 1294813"/>
              <a:gd name="connsiteX135" fmla="*/ 4542817 w 5184843"/>
              <a:gd name="connsiteY135" fmla="*/ 525294 h 1294813"/>
              <a:gd name="connsiteX136" fmla="*/ 4562273 w 5184843"/>
              <a:gd name="connsiteY136" fmla="*/ 651754 h 1294813"/>
              <a:gd name="connsiteX137" fmla="*/ 4572000 w 5184843"/>
              <a:gd name="connsiteY137" fmla="*/ 690664 h 1294813"/>
              <a:gd name="connsiteX138" fmla="*/ 4601183 w 5184843"/>
              <a:gd name="connsiteY138" fmla="*/ 719847 h 1294813"/>
              <a:gd name="connsiteX139" fmla="*/ 4640094 w 5184843"/>
              <a:gd name="connsiteY139" fmla="*/ 739303 h 1294813"/>
              <a:gd name="connsiteX140" fmla="*/ 4659549 w 5184843"/>
              <a:gd name="connsiteY140" fmla="*/ 768485 h 1294813"/>
              <a:gd name="connsiteX141" fmla="*/ 4688732 w 5184843"/>
              <a:gd name="connsiteY141" fmla="*/ 778213 h 1294813"/>
              <a:gd name="connsiteX142" fmla="*/ 4776281 w 5184843"/>
              <a:gd name="connsiteY142" fmla="*/ 817124 h 1294813"/>
              <a:gd name="connsiteX143" fmla="*/ 4834647 w 5184843"/>
              <a:gd name="connsiteY143" fmla="*/ 836579 h 1294813"/>
              <a:gd name="connsiteX144" fmla="*/ 4863830 w 5184843"/>
              <a:gd name="connsiteY144" fmla="*/ 846307 h 1294813"/>
              <a:gd name="connsiteX145" fmla="*/ 4931924 w 5184843"/>
              <a:gd name="connsiteY145" fmla="*/ 856034 h 1294813"/>
              <a:gd name="connsiteX146" fmla="*/ 4961107 w 5184843"/>
              <a:gd name="connsiteY146" fmla="*/ 865762 h 1294813"/>
              <a:gd name="connsiteX147" fmla="*/ 5136205 w 5184843"/>
              <a:gd name="connsiteY147" fmla="*/ 846307 h 1294813"/>
              <a:gd name="connsiteX148" fmla="*/ 5155660 w 5184843"/>
              <a:gd name="connsiteY148" fmla="*/ 826851 h 1294813"/>
              <a:gd name="connsiteX149" fmla="*/ 5184843 w 5184843"/>
              <a:gd name="connsiteY149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75098 w 5184843"/>
              <a:gd name="connsiteY3" fmla="*/ 136188 h 1294813"/>
              <a:gd name="connsiteX4" fmla="*/ 194554 w 5184843"/>
              <a:gd name="connsiteY4" fmla="*/ 97277 h 1294813"/>
              <a:gd name="connsiteX5" fmla="*/ 223737 w 5184843"/>
              <a:gd name="connsiteY5" fmla="*/ 77822 h 1294813"/>
              <a:gd name="connsiteX6" fmla="*/ 272375 w 5184843"/>
              <a:gd name="connsiteY6" fmla="*/ 38911 h 1294813"/>
              <a:gd name="connsiteX7" fmla="*/ 330741 w 5184843"/>
              <a:gd name="connsiteY7" fmla="*/ 19456 h 1294813"/>
              <a:gd name="connsiteX8" fmla="*/ 379379 w 5184843"/>
              <a:gd name="connsiteY8" fmla="*/ 0 h 1294813"/>
              <a:gd name="connsiteX9" fmla="*/ 651754 w 5184843"/>
              <a:gd name="connsiteY9" fmla="*/ 9728 h 1294813"/>
              <a:gd name="connsiteX10" fmla="*/ 739303 w 5184843"/>
              <a:gd name="connsiteY10" fmla="*/ 38911 h 1294813"/>
              <a:gd name="connsiteX11" fmla="*/ 768486 w 5184843"/>
              <a:gd name="connsiteY11" fmla="*/ 58366 h 1294813"/>
              <a:gd name="connsiteX12" fmla="*/ 826852 w 5184843"/>
              <a:gd name="connsiteY12" fmla="*/ 87549 h 1294813"/>
              <a:gd name="connsiteX13" fmla="*/ 875490 w 5184843"/>
              <a:gd name="connsiteY13" fmla="*/ 145915 h 1294813"/>
              <a:gd name="connsiteX14" fmla="*/ 914400 w 5184843"/>
              <a:gd name="connsiteY14" fmla="*/ 194554 h 1294813"/>
              <a:gd name="connsiteX15" fmla="*/ 904673 w 5184843"/>
              <a:gd name="connsiteY15" fmla="*/ 340468 h 1294813"/>
              <a:gd name="connsiteX16" fmla="*/ 894945 w 5184843"/>
              <a:gd name="connsiteY16" fmla="*/ 369651 h 1294813"/>
              <a:gd name="connsiteX17" fmla="*/ 865762 w 5184843"/>
              <a:gd name="connsiteY17" fmla="*/ 379379 h 1294813"/>
              <a:gd name="connsiteX18" fmla="*/ 846307 w 5184843"/>
              <a:gd name="connsiteY18" fmla="*/ 408562 h 1294813"/>
              <a:gd name="connsiteX19" fmla="*/ 749030 w 5184843"/>
              <a:gd name="connsiteY19" fmla="*/ 447473 h 1294813"/>
              <a:gd name="connsiteX20" fmla="*/ 690664 w 5184843"/>
              <a:gd name="connsiteY20" fmla="*/ 476656 h 1294813"/>
              <a:gd name="connsiteX21" fmla="*/ 642026 w 5184843"/>
              <a:gd name="connsiteY21" fmla="*/ 466928 h 1294813"/>
              <a:gd name="connsiteX22" fmla="*/ 632298 w 5184843"/>
              <a:gd name="connsiteY22" fmla="*/ 428017 h 1294813"/>
              <a:gd name="connsiteX23" fmla="*/ 622571 w 5184843"/>
              <a:gd name="connsiteY23" fmla="*/ 398834 h 1294813"/>
              <a:gd name="connsiteX24" fmla="*/ 632298 w 5184843"/>
              <a:gd name="connsiteY24" fmla="*/ 359924 h 1294813"/>
              <a:gd name="connsiteX25" fmla="*/ 690664 w 5184843"/>
              <a:gd name="connsiteY25" fmla="*/ 340468 h 1294813"/>
              <a:gd name="connsiteX26" fmla="*/ 856035 w 5184843"/>
              <a:gd name="connsiteY26" fmla="*/ 359924 h 1294813"/>
              <a:gd name="connsiteX27" fmla="*/ 904673 w 5184843"/>
              <a:gd name="connsiteY27" fmla="*/ 379379 h 1294813"/>
              <a:gd name="connsiteX28" fmla="*/ 1001949 w 5184843"/>
              <a:gd name="connsiteY28" fmla="*/ 437745 h 1294813"/>
              <a:gd name="connsiteX29" fmla="*/ 1050588 w 5184843"/>
              <a:gd name="connsiteY29" fmla="*/ 466928 h 1294813"/>
              <a:gd name="connsiteX30" fmla="*/ 1157592 w 5184843"/>
              <a:gd name="connsiteY30" fmla="*/ 573932 h 1294813"/>
              <a:gd name="connsiteX31" fmla="*/ 1215958 w 5184843"/>
              <a:gd name="connsiteY31" fmla="*/ 710120 h 1294813"/>
              <a:gd name="connsiteX32" fmla="*/ 1274324 w 5184843"/>
              <a:gd name="connsiteY32" fmla="*/ 836579 h 1294813"/>
              <a:gd name="connsiteX33" fmla="*/ 1293779 w 5184843"/>
              <a:gd name="connsiteY33" fmla="*/ 875490 h 1294813"/>
              <a:gd name="connsiteX34" fmla="*/ 1332690 w 5184843"/>
              <a:gd name="connsiteY34" fmla="*/ 933856 h 1294813"/>
              <a:gd name="connsiteX35" fmla="*/ 1381328 w 5184843"/>
              <a:gd name="connsiteY35" fmla="*/ 1001949 h 1294813"/>
              <a:gd name="connsiteX36" fmla="*/ 1420239 w 5184843"/>
              <a:gd name="connsiteY36" fmla="*/ 1040860 h 1294813"/>
              <a:gd name="connsiteX37" fmla="*/ 1449422 w 5184843"/>
              <a:gd name="connsiteY37" fmla="*/ 1070043 h 1294813"/>
              <a:gd name="connsiteX38" fmla="*/ 1488332 w 5184843"/>
              <a:gd name="connsiteY38" fmla="*/ 1089498 h 1294813"/>
              <a:gd name="connsiteX39" fmla="*/ 1527243 w 5184843"/>
              <a:gd name="connsiteY39" fmla="*/ 1108954 h 1294813"/>
              <a:gd name="connsiteX40" fmla="*/ 1575881 w 5184843"/>
              <a:gd name="connsiteY40" fmla="*/ 1128409 h 1294813"/>
              <a:gd name="connsiteX41" fmla="*/ 1595337 w 5184843"/>
              <a:gd name="connsiteY41" fmla="*/ 1147864 h 1294813"/>
              <a:gd name="connsiteX42" fmla="*/ 1692613 w 5184843"/>
              <a:gd name="connsiteY42" fmla="*/ 1186775 h 1294813"/>
              <a:gd name="connsiteX43" fmla="*/ 2188724 w 5184843"/>
              <a:gd name="connsiteY43" fmla="*/ 1177047 h 1294813"/>
              <a:gd name="connsiteX44" fmla="*/ 2247090 w 5184843"/>
              <a:gd name="connsiteY44" fmla="*/ 1147864 h 1294813"/>
              <a:gd name="connsiteX45" fmla="*/ 2286000 w 5184843"/>
              <a:gd name="connsiteY45" fmla="*/ 1128409 h 1294813"/>
              <a:gd name="connsiteX46" fmla="*/ 2344366 w 5184843"/>
              <a:gd name="connsiteY46" fmla="*/ 1089498 h 1294813"/>
              <a:gd name="connsiteX47" fmla="*/ 2393005 w 5184843"/>
              <a:gd name="connsiteY47" fmla="*/ 1060315 h 1294813"/>
              <a:gd name="connsiteX48" fmla="*/ 2441643 w 5184843"/>
              <a:gd name="connsiteY48" fmla="*/ 1001949 h 1294813"/>
              <a:gd name="connsiteX49" fmla="*/ 2461098 w 5184843"/>
              <a:gd name="connsiteY49" fmla="*/ 963039 h 1294813"/>
              <a:gd name="connsiteX50" fmla="*/ 2480554 w 5184843"/>
              <a:gd name="connsiteY50" fmla="*/ 943583 h 1294813"/>
              <a:gd name="connsiteX51" fmla="*/ 2490281 w 5184843"/>
              <a:gd name="connsiteY51" fmla="*/ 885217 h 1294813"/>
              <a:gd name="connsiteX52" fmla="*/ 2500009 w 5184843"/>
              <a:gd name="connsiteY52" fmla="*/ 846307 h 1294813"/>
              <a:gd name="connsiteX53" fmla="*/ 2490281 w 5184843"/>
              <a:gd name="connsiteY53" fmla="*/ 671209 h 1294813"/>
              <a:gd name="connsiteX54" fmla="*/ 2451371 w 5184843"/>
              <a:gd name="connsiteY54" fmla="*/ 583660 h 1294813"/>
              <a:gd name="connsiteX55" fmla="*/ 2431915 w 5184843"/>
              <a:gd name="connsiteY55" fmla="*/ 544749 h 1294813"/>
              <a:gd name="connsiteX56" fmla="*/ 2402732 w 5184843"/>
              <a:gd name="connsiteY56" fmla="*/ 486383 h 1294813"/>
              <a:gd name="connsiteX57" fmla="*/ 2373549 w 5184843"/>
              <a:gd name="connsiteY57" fmla="*/ 466928 h 1294813"/>
              <a:gd name="connsiteX58" fmla="*/ 2334639 w 5184843"/>
              <a:gd name="connsiteY58" fmla="*/ 437745 h 1294813"/>
              <a:gd name="connsiteX59" fmla="*/ 2315183 w 5184843"/>
              <a:gd name="connsiteY59" fmla="*/ 418290 h 1294813"/>
              <a:gd name="connsiteX60" fmla="*/ 2256817 w 5184843"/>
              <a:gd name="connsiteY60" fmla="*/ 398834 h 1294813"/>
              <a:gd name="connsiteX61" fmla="*/ 2227635 w 5184843"/>
              <a:gd name="connsiteY61" fmla="*/ 389107 h 1294813"/>
              <a:gd name="connsiteX62" fmla="*/ 2198452 w 5184843"/>
              <a:gd name="connsiteY62" fmla="*/ 379379 h 1294813"/>
              <a:gd name="connsiteX63" fmla="*/ 2159541 w 5184843"/>
              <a:gd name="connsiteY63" fmla="*/ 369651 h 1294813"/>
              <a:gd name="connsiteX64" fmla="*/ 2013626 w 5184843"/>
              <a:gd name="connsiteY64" fmla="*/ 389107 h 1294813"/>
              <a:gd name="connsiteX65" fmla="*/ 1984443 w 5184843"/>
              <a:gd name="connsiteY65" fmla="*/ 408562 h 1294813"/>
              <a:gd name="connsiteX66" fmla="*/ 1964988 w 5184843"/>
              <a:gd name="connsiteY66" fmla="*/ 437745 h 1294813"/>
              <a:gd name="connsiteX67" fmla="*/ 1935805 w 5184843"/>
              <a:gd name="connsiteY67" fmla="*/ 515566 h 1294813"/>
              <a:gd name="connsiteX68" fmla="*/ 1974715 w 5184843"/>
              <a:gd name="connsiteY68" fmla="*/ 612843 h 1294813"/>
              <a:gd name="connsiteX69" fmla="*/ 2052537 w 5184843"/>
              <a:gd name="connsiteY69" fmla="*/ 661481 h 1294813"/>
              <a:gd name="connsiteX70" fmla="*/ 2091447 w 5184843"/>
              <a:gd name="connsiteY70" fmla="*/ 700392 h 1294813"/>
              <a:gd name="connsiteX71" fmla="*/ 2344366 w 5184843"/>
              <a:gd name="connsiteY71" fmla="*/ 729575 h 1294813"/>
              <a:gd name="connsiteX72" fmla="*/ 2548647 w 5184843"/>
              <a:gd name="connsiteY72" fmla="*/ 710120 h 1294813"/>
              <a:gd name="connsiteX73" fmla="*/ 2694562 w 5184843"/>
              <a:gd name="connsiteY73" fmla="*/ 680937 h 1294813"/>
              <a:gd name="connsiteX74" fmla="*/ 2850205 w 5184843"/>
              <a:gd name="connsiteY74" fmla="*/ 700392 h 1294813"/>
              <a:gd name="connsiteX75" fmla="*/ 2966937 w 5184843"/>
              <a:gd name="connsiteY75" fmla="*/ 729575 h 1294813"/>
              <a:gd name="connsiteX76" fmla="*/ 3083669 w 5184843"/>
              <a:gd name="connsiteY76" fmla="*/ 749030 h 1294813"/>
              <a:gd name="connsiteX77" fmla="*/ 3210128 w 5184843"/>
              <a:gd name="connsiteY77" fmla="*/ 787941 h 1294813"/>
              <a:gd name="connsiteX78" fmla="*/ 3287949 w 5184843"/>
              <a:gd name="connsiteY78" fmla="*/ 807396 h 1294813"/>
              <a:gd name="connsiteX79" fmla="*/ 3307405 w 5184843"/>
              <a:gd name="connsiteY79" fmla="*/ 826851 h 1294813"/>
              <a:gd name="connsiteX80" fmla="*/ 3336588 w 5184843"/>
              <a:gd name="connsiteY80" fmla="*/ 836579 h 1294813"/>
              <a:gd name="connsiteX81" fmla="*/ 3394954 w 5184843"/>
              <a:gd name="connsiteY81" fmla="*/ 894945 h 1294813"/>
              <a:gd name="connsiteX82" fmla="*/ 3433864 w 5184843"/>
              <a:gd name="connsiteY82" fmla="*/ 972766 h 1294813"/>
              <a:gd name="connsiteX83" fmla="*/ 3453320 w 5184843"/>
              <a:gd name="connsiteY83" fmla="*/ 1031132 h 1294813"/>
              <a:gd name="connsiteX84" fmla="*/ 3463047 w 5184843"/>
              <a:gd name="connsiteY84" fmla="*/ 1079771 h 1294813"/>
              <a:gd name="connsiteX85" fmla="*/ 3472775 w 5184843"/>
              <a:gd name="connsiteY85" fmla="*/ 1118681 h 1294813"/>
              <a:gd name="connsiteX86" fmla="*/ 3453320 w 5184843"/>
              <a:gd name="connsiteY86" fmla="*/ 1206230 h 1294813"/>
              <a:gd name="connsiteX87" fmla="*/ 3443592 w 5184843"/>
              <a:gd name="connsiteY87" fmla="*/ 1235413 h 1294813"/>
              <a:gd name="connsiteX88" fmla="*/ 3404681 w 5184843"/>
              <a:gd name="connsiteY88" fmla="*/ 1245141 h 1294813"/>
              <a:gd name="connsiteX89" fmla="*/ 3317132 w 5184843"/>
              <a:gd name="connsiteY89" fmla="*/ 1274324 h 1294813"/>
              <a:gd name="connsiteX90" fmla="*/ 3287949 w 5184843"/>
              <a:gd name="connsiteY90" fmla="*/ 1293779 h 1294813"/>
              <a:gd name="connsiteX91" fmla="*/ 3161490 w 5184843"/>
              <a:gd name="connsiteY91" fmla="*/ 1284051 h 1294813"/>
              <a:gd name="connsiteX92" fmla="*/ 3132307 w 5184843"/>
              <a:gd name="connsiteY92" fmla="*/ 1254868 h 1294813"/>
              <a:gd name="connsiteX93" fmla="*/ 3093396 w 5184843"/>
              <a:gd name="connsiteY93" fmla="*/ 1186775 h 1294813"/>
              <a:gd name="connsiteX94" fmla="*/ 3083669 w 5184843"/>
              <a:gd name="connsiteY94" fmla="*/ 1157592 h 1294813"/>
              <a:gd name="connsiteX95" fmla="*/ 3093396 w 5184843"/>
              <a:gd name="connsiteY95" fmla="*/ 1021405 h 1294813"/>
              <a:gd name="connsiteX96" fmla="*/ 3103124 w 5184843"/>
              <a:gd name="connsiteY96" fmla="*/ 992222 h 1294813"/>
              <a:gd name="connsiteX97" fmla="*/ 3132307 w 5184843"/>
              <a:gd name="connsiteY97" fmla="*/ 963039 h 1294813"/>
              <a:gd name="connsiteX98" fmla="*/ 3161490 w 5184843"/>
              <a:gd name="connsiteY98" fmla="*/ 943583 h 1294813"/>
              <a:gd name="connsiteX99" fmla="*/ 3200400 w 5184843"/>
              <a:gd name="connsiteY99" fmla="*/ 924128 h 1294813"/>
              <a:gd name="connsiteX100" fmla="*/ 3219856 w 5184843"/>
              <a:gd name="connsiteY100" fmla="*/ 894945 h 1294813"/>
              <a:gd name="connsiteX101" fmla="*/ 3268494 w 5184843"/>
              <a:gd name="connsiteY101" fmla="*/ 875490 h 1294813"/>
              <a:gd name="connsiteX102" fmla="*/ 3463047 w 5184843"/>
              <a:gd name="connsiteY102" fmla="*/ 856034 h 1294813"/>
              <a:gd name="connsiteX103" fmla="*/ 3550596 w 5184843"/>
              <a:gd name="connsiteY103" fmla="*/ 875490 h 1294813"/>
              <a:gd name="connsiteX104" fmla="*/ 3579779 w 5184843"/>
              <a:gd name="connsiteY104" fmla="*/ 894945 h 1294813"/>
              <a:gd name="connsiteX105" fmla="*/ 3599235 w 5184843"/>
              <a:gd name="connsiteY105" fmla="*/ 914400 h 1294813"/>
              <a:gd name="connsiteX106" fmla="*/ 3638145 w 5184843"/>
              <a:gd name="connsiteY106" fmla="*/ 924128 h 1294813"/>
              <a:gd name="connsiteX107" fmla="*/ 3667328 w 5184843"/>
              <a:gd name="connsiteY107" fmla="*/ 953311 h 1294813"/>
              <a:gd name="connsiteX108" fmla="*/ 3745149 w 5184843"/>
              <a:gd name="connsiteY108" fmla="*/ 992222 h 1294813"/>
              <a:gd name="connsiteX109" fmla="*/ 3774332 w 5184843"/>
              <a:gd name="connsiteY109" fmla="*/ 1021405 h 1294813"/>
              <a:gd name="connsiteX110" fmla="*/ 3813243 w 5184843"/>
              <a:gd name="connsiteY110" fmla="*/ 1031132 h 1294813"/>
              <a:gd name="connsiteX111" fmla="*/ 3842426 w 5184843"/>
              <a:gd name="connsiteY111" fmla="*/ 1040860 h 1294813"/>
              <a:gd name="connsiteX112" fmla="*/ 3900792 w 5184843"/>
              <a:gd name="connsiteY112" fmla="*/ 1079771 h 1294813"/>
              <a:gd name="connsiteX113" fmla="*/ 4046707 w 5184843"/>
              <a:gd name="connsiteY113" fmla="*/ 1128409 h 1294813"/>
              <a:gd name="connsiteX114" fmla="*/ 4075890 w 5184843"/>
              <a:gd name="connsiteY114" fmla="*/ 1147864 h 1294813"/>
              <a:gd name="connsiteX115" fmla="*/ 4134256 w 5184843"/>
              <a:gd name="connsiteY115" fmla="*/ 1157592 h 1294813"/>
              <a:gd name="connsiteX116" fmla="*/ 4182894 w 5184843"/>
              <a:gd name="connsiteY116" fmla="*/ 1167320 h 1294813"/>
              <a:gd name="connsiteX117" fmla="*/ 4231532 w 5184843"/>
              <a:gd name="connsiteY117" fmla="*/ 1186775 h 1294813"/>
              <a:gd name="connsiteX118" fmla="*/ 4620639 w 5184843"/>
              <a:gd name="connsiteY118" fmla="*/ 1177047 h 1294813"/>
              <a:gd name="connsiteX119" fmla="*/ 4679005 w 5184843"/>
              <a:gd name="connsiteY119" fmla="*/ 1147864 h 1294813"/>
              <a:gd name="connsiteX120" fmla="*/ 4747098 w 5184843"/>
              <a:gd name="connsiteY120" fmla="*/ 1118681 h 1294813"/>
              <a:gd name="connsiteX121" fmla="*/ 4834647 w 5184843"/>
              <a:gd name="connsiteY121" fmla="*/ 1050588 h 1294813"/>
              <a:gd name="connsiteX122" fmla="*/ 4873558 w 5184843"/>
              <a:gd name="connsiteY122" fmla="*/ 972766 h 1294813"/>
              <a:gd name="connsiteX123" fmla="*/ 4883286 w 5184843"/>
              <a:gd name="connsiteY123" fmla="*/ 933856 h 1294813"/>
              <a:gd name="connsiteX124" fmla="*/ 4902741 w 5184843"/>
              <a:gd name="connsiteY124" fmla="*/ 894945 h 1294813"/>
              <a:gd name="connsiteX125" fmla="*/ 4912469 w 5184843"/>
              <a:gd name="connsiteY125" fmla="*/ 856034 h 1294813"/>
              <a:gd name="connsiteX126" fmla="*/ 4951379 w 5184843"/>
              <a:gd name="connsiteY126" fmla="*/ 651754 h 1294813"/>
              <a:gd name="connsiteX127" fmla="*/ 4941652 w 5184843"/>
              <a:gd name="connsiteY127" fmla="*/ 525294 h 1294813"/>
              <a:gd name="connsiteX128" fmla="*/ 4922196 w 5184843"/>
              <a:gd name="connsiteY128" fmla="*/ 505839 h 1294813"/>
              <a:gd name="connsiteX129" fmla="*/ 4902741 w 5184843"/>
              <a:gd name="connsiteY129" fmla="*/ 466928 h 1294813"/>
              <a:gd name="connsiteX130" fmla="*/ 4795737 w 5184843"/>
              <a:gd name="connsiteY130" fmla="*/ 398834 h 1294813"/>
              <a:gd name="connsiteX131" fmla="*/ 4640094 w 5184843"/>
              <a:gd name="connsiteY131" fmla="*/ 408562 h 1294813"/>
              <a:gd name="connsiteX132" fmla="*/ 4610911 w 5184843"/>
              <a:gd name="connsiteY132" fmla="*/ 428017 h 1294813"/>
              <a:gd name="connsiteX133" fmla="*/ 4562273 w 5184843"/>
              <a:gd name="connsiteY133" fmla="*/ 486383 h 1294813"/>
              <a:gd name="connsiteX134" fmla="*/ 4542817 w 5184843"/>
              <a:gd name="connsiteY134" fmla="*/ 525294 h 1294813"/>
              <a:gd name="connsiteX135" fmla="*/ 4562273 w 5184843"/>
              <a:gd name="connsiteY135" fmla="*/ 651754 h 1294813"/>
              <a:gd name="connsiteX136" fmla="*/ 4572000 w 5184843"/>
              <a:gd name="connsiteY136" fmla="*/ 690664 h 1294813"/>
              <a:gd name="connsiteX137" fmla="*/ 4601183 w 5184843"/>
              <a:gd name="connsiteY137" fmla="*/ 719847 h 1294813"/>
              <a:gd name="connsiteX138" fmla="*/ 4640094 w 5184843"/>
              <a:gd name="connsiteY138" fmla="*/ 739303 h 1294813"/>
              <a:gd name="connsiteX139" fmla="*/ 4659549 w 5184843"/>
              <a:gd name="connsiteY139" fmla="*/ 768485 h 1294813"/>
              <a:gd name="connsiteX140" fmla="*/ 4688732 w 5184843"/>
              <a:gd name="connsiteY140" fmla="*/ 778213 h 1294813"/>
              <a:gd name="connsiteX141" fmla="*/ 4776281 w 5184843"/>
              <a:gd name="connsiteY141" fmla="*/ 817124 h 1294813"/>
              <a:gd name="connsiteX142" fmla="*/ 4834647 w 5184843"/>
              <a:gd name="connsiteY142" fmla="*/ 836579 h 1294813"/>
              <a:gd name="connsiteX143" fmla="*/ 4863830 w 5184843"/>
              <a:gd name="connsiteY143" fmla="*/ 846307 h 1294813"/>
              <a:gd name="connsiteX144" fmla="*/ 4931924 w 5184843"/>
              <a:gd name="connsiteY144" fmla="*/ 856034 h 1294813"/>
              <a:gd name="connsiteX145" fmla="*/ 4961107 w 5184843"/>
              <a:gd name="connsiteY145" fmla="*/ 865762 h 1294813"/>
              <a:gd name="connsiteX146" fmla="*/ 5136205 w 5184843"/>
              <a:gd name="connsiteY146" fmla="*/ 846307 h 1294813"/>
              <a:gd name="connsiteX147" fmla="*/ 5155660 w 5184843"/>
              <a:gd name="connsiteY147" fmla="*/ 826851 h 1294813"/>
              <a:gd name="connsiteX148" fmla="*/ 5184843 w 5184843"/>
              <a:gd name="connsiteY148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23737 w 5184843"/>
              <a:gd name="connsiteY4" fmla="*/ 77822 h 1294813"/>
              <a:gd name="connsiteX5" fmla="*/ 272375 w 5184843"/>
              <a:gd name="connsiteY5" fmla="*/ 38911 h 1294813"/>
              <a:gd name="connsiteX6" fmla="*/ 330741 w 5184843"/>
              <a:gd name="connsiteY6" fmla="*/ 19456 h 1294813"/>
              <a:gd name="connsiteX7" fmla="*/ 379379 w 5184843"/>
              <a:gd name="connsiteY7" fmla="*/ 0 h 1294813"/>
              <a:gd name="connsiteX8" fmla="*/ 651754 w 5184843"/>
              <a:gd name="connsiteY8" fmla="*/ 9728 h 1294813"/>
              <a:gd name="connsiteX9" fmla="*/ 739303 w 5184843"/>
              <a:gd name="connsiteY9" fmla="*/ 38911 h 1294813"/>
              <a:gd name="connsiteX10" fmla="*/ 768486 w 5184843"/>
              <a:gd name="connsiteY10" fmla="*/ 58366 h 1294813"/>
              <a:gd name="connsiteX11" fmla="*/ 826852 w 5184843"/>
              <a:gd name="connsiteY11" fmla="*/ 87549 h 1294813"/>
              <a:gd name="connsiteX12" fmla="*/ 875490 w 5184843"/>
              <a:gd name="connsiteY12" fmla="*/ 145915 h 1294813"/>
              <a:gd name="connsiteX13" fmla="*/ 914400 w 5184843"/>
              <a:gd name="connsiteY13" fmla="*/ 194554 h 1294813"/>
              <a:gd name="connsiteX14" fmla="*/ 904673 w 5184843"/>
              <a:gd name="connsiteY14" fmla="*/ 340468 h 1294813"/>
              <a:gd name="connsiteX15" fmla="*/ 894945 w 5184843"/>
              <a:gd name="connsiteY15" fmla="*/ 369651 h 1294813"/>
              <a:gd name="connsiteX16" fmla="*/ 865762 w 5184843"/>
              <a:gd name="connsiteY16" fmla="*/ 379379 h 1294813"/>
              <a:gd name="connsiteX17" fmla="*/ 846307 w 5184843"/>
              <a:gd name="connsiteY17" fmla="*/ 408562 h 1294813"/>
              <a:gd name="connsiteX18" fmla="*/ 749030 w 5184843"/>
              <a:gd name="connsiteY18" fmla="*/ 447473 h 1294813"/>
              <a:gd name="connsiteX19" fmla="*/ 690664 w 5184843"/>
              <a:gd name="connsiteY19" fmla="*/ 476656 h 1294813"/>
              <a:gd name="connsiteX20" fmla="*/ 642026 w 5184843"/>
              <a:gd name="connsiteY20" fmla="*/ 466928 h 1294813"/>
              <a:gd name="connsiteX21" fmla="*/ 632298 w 5184843"/>
              <a:gd name="connsiteY21" fmla="*/ 428017 h 1294813"/>
              <a:gd name="connsiteX22" fmla="*/ 622571 w 5184843"/>
              <a:gd name="connsiteY22" fmla="*/ 398834 h 1294813"/>
              <a:gd name="connsiteX23" fmla="*/ 632298 w 5184843"/>
              <a:gd name="connsiteY23" fmla="*/ 359924 h 1294813"/>
              <a:gd name="connsiteX24" fmla="*/ 690664 w 5184843"/>
              <a:gd name="connsiteY24" fmla="*/ 340468 h 1294813"/>
              <a:gd name="connsiteX25" fmla="*/ 856035 w 5184843"/>
              <a:gd name="connsiteY25" fmla="*/ 359924 h 1294813"/>
              <a:gd name="connsiteX26" fmla="*/ 904673 w 5184843"/>
              <a:gd name="connsiteY26" fmla="*/ 379379 h 1294813"/>
              <a:gd name="connsiteX27" fmla="*/ 1001949 w 5184843"/>
              <a:gd name="connsiteY27" fmla="*/ 437745 h 1294813"/>
              <a:gd name="connsiteX28" fmla="*/ 1050588 w 5184843"/>
              <a:gd name="connsiteY28" fmla="*/ 466928 h 1294813"/>
              <a:gd name="connsiteX29" fmla="*/ 1157592 w 5184843"/>
              <a:gd name="connsiteY29" fmla="*/ 573932 h 1294813"/>
              <a:gd name="connsiteX30" fmla="*/ 1215958 w 5184843"/>
              <a:gd name="connsiteY30" fmla="*/ 710120 h 1294813"/>
              <a:gd name="connsiteX31" fmla="*/ 1274324 w 5184843"/>
              <a:gd name="connsiteY31" fmla="*/ 836579 h 1294813"/>
              <a:gd name="connsiteX32" fmla="*/ 1293779 w 5184843"/>
              <a:gd name="connsiteY32" fmla="*/ 875490 h 1294813"/>
              <a:gd name="connsiteX33" fmla="*/ 1332690 w 5184843"/>
              <a:gd name="connsiteY33" fmla="*/ 933856 h 1294813"/>
              <a:gd name="connsiteX34" fmla="*/ 1381328 w 5184843"/>
              <a:gd name="connsiteY34" fmla="*/ 1001949 h 1294813"/>
              <a:gd name="connsiteX35" fmla="*/ 1420239 w 5184843"/>
              <a:gd name="connsiteY35" fmla="*/ 1040860 h 1294813"/>
              <a:gd name="connsiteX36" fmla="*/ 1449422 w 5184843"/>
              <a:gd name="connsiteY36" fmla="*/ 1070043 h 1294813"/>
              <a:gd name="connsiteX37" fmla="*/ 1488332 w 5184843"/>
              <a:gd name="connsiteY37" fmla="*/ 1089498 h 1294813"/>
              <a:gd name="connsiteX38" fmla="*/ 1527243 w 5184843"/>
              <a:gd name="connsiteY38" fmla="*/ 1108954 h 1294813"/>
              <a:gd name="connsiteX39" fmla="*/ 1575881 w 5184843"/>
              <a:gd name="connsiteY39" fmla="*/ 1128409 h 1294813"/>
              <a:gd name="connsiteX40" fmla="*/ 1595337 w 5184843"/>
              <a:gd name="connsiteY40" fmla="*/ 1147864 h 1294813"/>
              <a:gd name="connsiteX41" fmla="*/ 1692613 w 5184843"/>
              <a:gd name="connsiteY41" fmla="*/ 1186775 h 1294813"/>
              <a:gd name="connsiteX42" fmla="*/ 2188724 w 5184843"/>
              <a:gd name="connsiteY42" fmla="*/ 1177047 h 1294813"/>
              <a:gd name="connsiteX43" fmla="*/ 2247090 w 5184843"/>
              <a:gd name="connsiteY43" fmla="*/ 1147864 h 1294813"/>
              <a:gd name="connsiteX44" fmla="*/ 2286000 w 5184843"/>
              <a:gd name="connsiteY44" fmla="*/ 1128409 h 1294813"/>
              <a:gd name="connsiteX45" fmla="*/ 2344366 w 5184843"/>
              <a:gd name="connsiteY45" fmla="*/ 1089498 h 1294813"/>
              <a:gd name="connsiteX46" fmla="*/ 2393005 w 5184843"/>
              <a:gd name="connsiteY46" fmla="*/ 1060315 h 1294813"/>
              <a:gd name="connsiteX47" fmla="*/ 2441643 w 5184843"/>
              <a:gd name="connsiteY47" fmla="*/ 1001949 h 1294813"/>
              <a:gd name="connsiteX48" fmla="*/ 2461098 w 5184843"/>
              <a:gd name="connsiteY48" fmla="*/ 963039 h 1294813"/>
              <a:gd name="connsiteX49" fmla="*/ 2480554 w 5184843"/>
              <a:gd name="connsiteY49" fmla="*/ 943583 h 1294813"/>
              <a:gd name="connsiteX50" fmla="*/ 2490281 w 5184843"/>
              <a:gd name="connsiteY50" fmla="*/ 885217 h 1294813"/>
              <a:gd name="connsiteX51" fmla="*/ 2500009 w 5184843"/>
              <a:gd name="connsiteY51" fmla="*/ 846307 h 1294813"/>
              <a:gd name="connsiteX52" fmla="*/ 2490281 w 5184843"/>
              <a:gd name="connsiteY52" fmla="*/ 671209 h 1294813"/>
              <a:gd name="connsiteX53" fmla="*/ 2451371 w 5184843"/>
              <a:gd name="connsiteY53" fmla="*/ 583660 h 1294813"/>
              <a:gd name="connsiteX54" fmla="*/ 2431915 w 5184843"/>
              <a:gd name="connsiteY54" fmla="*/ 544749 h 1294813"/>
              <a:gd name="connsiteX55" fmla="*/ 2402732 w 5184843"/>
              <a:gd name="connsiteY55" fmla="*/ 486383 h 1294813"/>
              <a:gd name="connsiteX56" fmla="*/ 2373549 w 5184843"/>
              <a:gd name="connsiteY56" fmla="*/ 466928 h 1294813"/>
              <a:gd name="connsiteX57" fmla="*/ 2334639 w 5184843"/>
              <a:gd name="connsiteY57" fmla="*/ 437745 h 1294813"/>
              <a:gd name="connsiteX58" fmla="*/ 2315183 w 5184843"/>
              <a:gd name="connsiteY58" fmla="*/ 418290 h 1294813"/>
              <a:gd name="connsiteX59" fmla="*/ 2256817 w 5184843"/>
              <a:gd name="connsiteY59" fmla="*/ 398834 h 1294813"/>
              <a:gd name="connsiteX60" fmla="*/ 2227635 w 5184843"/>
              <a:gd name="connsiteY60" fmla="*/ 389107 h 1294813"/>
              <a:gd name="connsiteX61" fmla="*/ 2198452 w 5184843"/>
              <a:gd name="connsiteY61" fmla="*/ 379379 h 1294813"/>
              <a:gd name="connsiteX62" fmla="*/ 2159541 w 5184843"/>
              <a:gd name="connsiteY62" fmla="*/ 369651 h 1294813"/>
              <a:gd name="connsiteX63" fmla="*/ 2013626 w 5184843"/>
              <a:gd name="connsiteY63" fmla="*/ 389107 h 1294813"/>
              <a:gd name="connsiteX64" fmla="*/ 1984443 w 5184843"/>
              <a:gd name="connsiteY64" fmla="*/ 408562 h 1294813"/>
              <a:gd name="connsiteX65" fmla="*/ 1964988 w 5184843"/>
              <a:gd name="connsiteY65" fmla="*/ 437745 h 1294813"/>
              <a:gd name="connsiteX66" fmla="*/ 1935805 w 5184843"/>
              <a:gd name="connsiteY66" fmla="*/ 515566 h 1294813"/>
              <a:gd name="connsiteX67" fmla="*/ 1974715 w 5184843"/>
              <a:gd name="connsiteY67" fmla="*/ 612843 h 1294813"/>
              <a:gd name="connsiteX68" fmla="*/ 2052537 w 5184843"/>
              <a:gd name="connsiteY68" fmla="*/ 661481 h 1294813"/>
              <a:gd name="connsiteX69" fmla="*/ 2091447 w 5184843"/>
              <a:gd name="connsiteY69" fmla="*/ 700392 h 1294813"/>
              <a:gd name="connsiteX70" fmla="*/ 2344366 w 5184843"/>
              <a:gd name="connsiteY70" fmla="*/ 729575 h 1294813"/>
              <a:gd name="connsiteX71" fmla="*/ 2548647 w 5184843"/>
              <a:gd name="connsiteY71" fmla="*/ 710120 h 1294813"/>
              <a:gd name="connsiteX72" fmla="*/ 2694562 w 5184843"/>
              <a:gd name="connsiteY72" fmla="*/ 680937 h 1294813"/>
              <a:gd name="connsiteX73" fmla="*/ 2850205 w 5184843"/>
              <a:gd name="connsiteY73" fmla="*/ 700392 h 1294813"/>
              <a:gd name="connsiteX74" fmla="*/ 2966937 w 5184843"/>
              <a:gd name="connsiteY74" fmla="*/ 729575 h 1294813"/>
              <a:gd name="connsiteX75" fmla="*/ 3083669 w 5184843"/>
              <a:gd name="connsiteY75" fmla="*/ 749030 h 1294813"/>
              <a:gd name="connsiteX76" fmla="*/ 3210128 w 5184843"/>
              <a:gd name="connsiteY76" fmla="*/ 787941 h 1294813"/>
              <a:gd name="connsiteX77" fmla="*/ 3287949 w 5184843"/>
              <a:gd name="connsiteY77" fmla="*/ 807396 h 1294813"/>
              <a:gd name="connsiteX78" fmla="*/ 3307405 w 5184843"/>
              <a:gd name="connsiteY78" fmla="*/ 826851 h 1294813"/>
              <a:gd name="connsiteX79" fmla="*/ 3336588 w 5184843"/>
              <a:gd name="connsiteY79" fmla="*/ 836579 h 1294813"/>
              <a:gd name="connsiteX80" fmla="*/ 3394954 w 5184843"/>
              <a:gd name="connsiteY80" fmla="*/ 894945 h 1294813"/>
              <a:gd name="connsiteX81" fmla="*/ 3433864 w 5184843"/>
              <a:gd name="connsiteY81" fmla="*/ 972766 h 1294813"/>
              <a:gd name="connsiteX82" fmla="*/ 3453320 w 5184843"/>
              <a:gd name="connsiteY82" fmla="*/ 1031132 h 1294813"/>
              <a:gd name="connsiteX83" fmla="*/ 3463047 w 5184843"/>
              <a:gd name="connsiteY83" fmla="*/ 1079771 h 1294813"/>
              <a:gd name="connsiteX84" fmla="*/ 3472775 w 5184843"/>
              <a:gd name="connsiteY84" fmla="*/ 1118681 h 1294813"/>
              <a:gd name="connsiteX85" fmla="*/ 3453320 w 5184843"/>
              <a:gd name="connsiteY85" fmla="*/ 1206230 h 1294813"/>
              <a:gd name="connsiteX86" fmla="*/ 3443592 w 5184843"/>
              <a:gd name="connsiteY86" fmla="*/ 1235413 h 1294813"/>
              <a:gd name="connsiteX87" fmla="*/ 3404681 w 5184843"/>
              <a:gd name="connsiteY87" fmla="*/ 1245141 h 1294813"/>
              <a:gd name="connsiteX88" fmla="*/ 3317132 w 5184843"/>
              <a:gd name="connsiteY88" fmla="*/ 1274324 h 1294813"/>
              <a:gd name="connsiteX89" fmla="*/ 3287949 w 5184843"/>
              <a:gd name="connsiteY89" fmla="*/ 1293779 h 1294813"/>
              <a:gd name="connsiteX90" fmla="*/ 3161490 w 5184843"/>
              <a:gd name="connsiteY90" fmla="*/ 1284051 h 1294813"/>
              <a:gd name="connsiteX91" fmla="*/ 3132307 w 5184843"/>
              <a:gd name="connsiteY91" fmla="*/ 1254868 h 1294813"/>
              <a:gd name="connsiteX92" fmla="*/ 3093396 w 5184843"/>
              <a:gd name="connsiteY92" fmla="*/ 1186775 h 1294813"/>
              <a:gd name="connsiteX93" fmla="*/ 3083669 w 5184843"/>
              <a:gd name="connsiteY93" fmla="*/ 1157592 h 1294813"/>
              <a:gd name="connsiteX94" fmla="*/ 3093396 w 5184843"/>
              <a:gd name="connsiteY94" fmla="*/ 1021405 h 1294813"/>
              <a:gd name="connsiteX95" fmla="*/ 3103124 w 5184843"/>
              <a:gd name="connsiteY95" fmla="*/ 992222 h 1294813"/>
              <a:gd name="connsiteX96" fmla="*/ 3132307 w 5184843"/>
              <a:gd name="connsiteY96" fmla="*/ 963039 h 1294813"/>
              <a:gd name="connsiteX97" fmla="*/ 3161490 w 5184843"/>
              <a:gd name="connsiteY97" fmla="*/ 943583 h 1294813"/>
              <a:gd name="connsiteX98" fmla="*/ 3200400 w 5184843"/>
              <a:gd name="connsiteY98" fmla="*/ 924128 h 1294813"/>
              <a:gd name="connsiteX99" fmla="*/ 3219856 w 5184843"/>
              <a:gd name="connsiteY99" fmla="*/ 894945 h 1294813"/>
              <a:gd name="connsiteX100" fmla="*/ 3268494 w 5184843"/>
              <a:gd name="connsiteY100" fmla="*/ 875490 h 1294813"/>
              <a:gd name="connsiteX101" fmla="*/ 3463047 w 5184843"/>
              <a:gd name="connsiteY101" fmla="*/ 856034 h 1294813"/>
              <a:gd name="connsiteX102" fmla="*/ 3550596 w 5184843"/>
              <a:gd name="connsiteY102" fmla="*/ 875490 h 1294813"/>
              <a:gd name="connsiteX103" fmla="*/ 3579779 w 5184843"/>
              <a:gd name="connsiteY103" fmla="*/ 894945 h 1294813"/>
              <a:gd name="connsiteX104" fmla="*/ 3599235 w 5184843"/>
              <a:gd name="connsiteY104" fmla="*/ 914400 h 1294813"/>
              <a:gd name="connsiteX105" fmla="*/ 3638145 w 5184843"/>
              <a:gd name="connsiteY105" fmla="*/ 924128 h 1294813"/>
              <a:gd name="connsiteX106" fmla="*/ 3667328 w 5184843"/>
              <a:gd name="connsiteY106" fmla="*/ 953311 h 1294813"/>
              <a:gd name="connsiteX107" fmla="*/ 3745149 w 5184843"/>
              <a:gd name="connsiteY107" fmla="*/ 992222 h 1294813"/>
              <a:gd name="connsiteX108" fmla="*/ 3774332 w 5184843"/>
              <a:gd name="connsiteY108" fmla="*/ 1021405 h 1294813"/>
              <a:gd name="connsiteX109" fmla="*/ 3813243 w 5184843"/>
              <a:gd name="connsiteY109" fmla="*/ 1031132 h 1294813"/>
              <a:gd name="connsiteX110" fmla="*/ 3842426 w 5184843"/>
              <a:gd name="connsiteY110" fmla="*/ 1040860 h 1294813"/>
              <a:gd name="connsiteX111" fmla="*/ 3900792 w 5184843"/>
              <a:gd name="connsiteY111" fmla="*/ 1079771 h 1294813"/>
              <a:gd name="connsiteX112" fmla="*/ 4046707 w 5184843"/>
              <a:gd name="connsiteY112" fmla="*/ 1128409 h 1294813"/>
              <a:gd name="connsiteX113" fmla="*/ 4075890 w 5184843"/>
              <a:gd name="connsiteY113" fmla="*/ 1147864 h 1294813"/>
              <a:gd name="connsiteX114" fmla="*/ 4134256 w 5184843"/>
              <a:gd name="connsiteY114" fmla="*/ 1157592 h 1294813"/>
              <a:gd name="connsiteX115" fmla="*/ 4182894 w 5184843"/>
              <a:gd name="connsiteY115" fmla="*/ 1167320 h 1294813"/>
              <a:gd name="connsiteX116" fmla="*/ 4231532 w 5184843"/>
              <a:gd name="connsiteY116" fmla="*/ 1186775 h 1294813"/>
              <a:gd name="connsiteX117" fmla="*/ 4620639 w 5184843"/>
              <a:gd name="connsiteY117" fmla="*/ 1177047 h 1294813"/>
              <a:gd name="connsiteX118" fmla="*/ 4679005 w 5184843"/>
              <a:gd name="connsiteY118" fmla="*/ 1147864 h 1294813"/>
              <a:gd name="connsiteX119" fmla="*/ 4747098 w 5184843"/>
              <a:gd name="connsiteY119" fmla="*/ 1118681 h 1294813"/>
              <a:gd name="connsiteX120" fmla="*/ 4834647 w 5184843"/>
              <a:gd name="connsiteY120" fmla="*/ 1050588 h 1294813"/>
              <a:gd name="connsiteX121" fmla="*/ 4873558 w 5184843"/>
              <a:gd name="connsiteY121" fmla="*/ 972766 h 1294813"/>
              <a:gd name="connsiteX122" fmla="*/ 4883286 w 5184843"/>
              <a:gd name="connsiteY122" fmla="*/ 933856 h 1294813"/>
              <a:gd name="connsiteX123" fmla="*/ 4902741 w 5184843"/>
              <a:gd name="connsiteY123" fmla="*/ 894945 h 1294813"/>
              <a:gd name="connsiteX124" fmla="*/ 4912469 w 5184843"/>
              <a:gd name="connsiteY124" fmla="*/ 856034 h 1294813"/>
              <a:gd name="connsiteX125" fmla="*/ 4951379 w 5184843"/>
              <a:gd name="connsiteY125" fmla="*/ 651754 h 1294813"/>
              <a:gd name="connsiteX126" fmla="*/ 4941652 w 5184843"/>
              <a:gd name="connsiteY126" fmla="*/ 525294 h 1294813"/>
              <a:gd name="connsiteX127" fmla="*/ 4922196 w 5184843"/>
              <a:gd name="connsiteY127" fmla="*/ 505839 h 1294813"/>
              <a:gd name="connsiteX128" fmla="*/ 4902741 w 5184843"/>
              <a:gd name="connsiteY128" fmla="*/ 466928 h 1294813"/>
              <a:gd name="connsiteX129" fmla="*/ 4795737 w 5184843"/>
              <a:gd name="connsiteY129" fmla="*/ 398834 h 1294813"/>
              <a:gd name="connsiteX130" fmla="*/ 4640094 w 5184843"/>
              <a:gd name="connsiteY130" fmla="*/ 408562 h 1294813"/>
              <a:gd name="connsiteX131" fmla="*/ 4610911 w 5184843"/>
              <a:gd name="connsiteY131" fmla="*/ 428017 h 1294813"/>
              <a:gd name="connsiteX132" fmla="*/ 4562273 w 5184843"/>
              <a:gd name="connsiteY132" fmla="*/ 486383 h 1294813"/>
              <a:gd name="connsiteX133" fmla="*/ 4542817 w 5184843"/>
              <a:gd name="connsiteY133" fmla="*/ 525294 h 1294813"/>
              <a:gd name="connsiteX134" fmla="*/ 4562273 w 5184843"/>
              <a:gd name="connsiteY134" fmla="*/ 651754 h 1294813"/>
              <a:gd name="connsiteX135" fmla="*/ 4572000 w 5184843"/>
              <a:gd name="connsiteY135" fmla="*/ 690664 h 1294813"/>
              <a:gd name="connsiteX136" fmla="*/ 4601183 w 5184843"/>
              <a:gd name="connsiteY136" fmla="*/ 719847 h 1294813"/>
              <a:gd name="connsiteX137" fmla="*/ 4640094 w 5184843"/>
              <a:gd name="connsiteY137" fmla="*/ 739303 h 1294813"/>
              <a:gd name="connsiteX138" fmla="*/ 4659549 w 5184843"/>
              <a:gd name="connsiteY138" fmla="*/ 768485 h 1294813"/>
              <a:gd name="connsiteX139" fmla="*/ 4688732 w 5184843"/>
              <a:gd name="connsiteY139" fmla="*/ 778213 h 1294813"/>
              <a:gd name="connsiteX140" fmla="*/ 4776281 w 5184843"/>
              <a:gd name="connsiteY140" fmla="*/ 817124 h 1294813"/>
              <a:gd name="connsiteX141" fmla="*/ 4834647 w 5184843"/>
              <a:gd name="connsiteY141" fmla="*/ 836579 h 1294813"/>
              <a:gd name="connsiteX142" fmla="*/ 4863830 w 5184843"/>
              <a:gd name="connsiteY142" fmla="*/ 846307 h 1294813"/>
              <a:gd name="connsiteX143" fmla="*/ 4931924 w 5184843"/>
              <a:gd name="connsiteY143" fmla="*/ 856034 h 1294813"/>
              <a:gd name="connsiteX144" fmla="*/ 4961107 w 5184843"/>
              <a:gd name="connsiteY144" fmla="*/ 865762 h 1294813"/>
              <a:gd name="connsiteX145" fmla="*/ 5136205 w 5184843"/>
              <a:gd name="connsiteY145" fmla="*/ 846307 h 1294813"/>
              <a:gd name="connsiteX146" fmla="*/ 5155660 w 5184843"/>
              <a:gd name="connsiteY146" fmla="*/ 826851 h 1294813"/>
              <a:gd name="connsiteX147" fmla="*/ 5184843 w 5184843"/>
              <a:gd name="connsiteY147" fmla="*/ 817124 h 1294813"/>
              <a:gd name="connsiteX0" fmla="*/ 0 w 5184843"/>
              <a:gd name="connsiteY0" fmla="*/ 476656 h 1294813"/>
              <a:gd name="connsiteX1" fmla="*/ 29183 w 5184843"/>
              <a:gd name="connsiteY1" fmla="*/ 340468 h 1294813"/>
              <a:gd name="connsiteX2" fmla="*/ 126460 w 5184843"/>
              <a:gd name="connsiteY2" fmla="*/ 194554 h 1294813"/>
              <a:gd name="connsiteX3" fmla="*/ 194554 w 5184843"/>
              <a:gd name="connsiteY3" fmla="*/ 97277 h 1294813"/>
              <a:gd name="connsiteX4" fmla="*/ 272375 w 5184843"/>
              <a:gd name="connsiteY4" fmla="*/ 38911 h 1294813"/>
              <a:gd name="connsiteX5" fmla="*/ 330741 w 5184843"/>
              <a:gd name="connsiteY5" fmla="*/ 19456 h 1294813"/>
              <a:gd name="connsiteX6" fmla="*/ 379379 w 5184843"/>
              <a:gd name="connsiteY6" fmla="*/ 0 h 1294813"/>
              <a:gd name="connsiteX7" fmla="*/ 651754 w 5184843"/>
              <a:gd name="connsiteY7" fmla="*/ 9728 h 1294813"/>
              <a:gd name="connsiteX8" fmla="*/ 739303 w 5184843"/>
              <a:gd name="connsiteY8" fmla="*/ 38911 h 1294813"/>
              <a:gd name="connsiteX9" fmla="*/ 768486 w 5184843"/>
              <a:gd name="connsiteY9" fmla="*/ 58366 h 1294813"/>
              <a:gd name="connsiteX10" fmla="*/ 826852 w 5184843"/>
              <a:gd name="connsiteY10" fmla="*/ 87549 h 1294813"/>
              <a:gd name="connsiteX11" fmla="*/ 875490 w 5184843"/>
              <a:gd name="connsiteY11" fmla="*/ 145915 h 1294813"/>
              <a:gd name="connsiteX12" fmla="*/ 914400 w 5184843"/>
              <a:gd name="connsiteY12" fmla="*/ 194554 h 1294813"/>
              <a:gd name="connsiteX13" fmla="*/ 904673 w 5184843"/>
              <a:gd name="connsiteY13" fmla="*/ 340468 h 1294813"/>
              <a:gd name="connsiteX14" fmla="*/ 894945 w 5184843"/>
              <a:gd name="connsiteY14" fmla="*/ 369651 h 1294813"/>
              <a:gd name="connsiteX15" fmla="*/ 865762 w 5184843"/>
              <a:gd name="connsiteY15" fmla="*/ 379379 h 1294813"/>
              <a:gd name="connsiteX16" fmla="*/ 846307 w 5184843"/>
              <a:gd name="connsiteY16" fmla="*/ 408562 h 1294813"/>
              <a:gd name="connsiteX17" fmla="*/ 749030 w 5184843"/>
              <a:gd name="connsiteY17" fmla="*/ 447473 h 1294813"/>
              <a:gd name="connsiteX18" fmla="*/ 690664 w 5184843"/>
              <a:gd name="connsiteY18" fmla="*/ 476656 h 1294813"/>
              <a:gd name="connsiteX19" fmla="*/ 642026 w 5184843"/>
              <a:gd name="connsiteY19" fmla="*/ 466928 h 1294813"/>
              <a:gd name="connsiteX20" fmla="*/ 632298 w 5184843"/>
              <a:gd name="connsiteY20" fmla="*/ 428017 h 1294813"/>
              <a:gd name="connsiteX21" fmla="*/ 622571 w 5184843"/>
              <a:gd name="connsiteY21" fmla="*/ 398834 h 1294813"/>
              <a:gd name="connsiteX22" fmla="*/ 632298 w 5184843"/>
              <a:gd name="connsiteY22" fmla="*/ 359924 h 1294813"/>
              <a:gd name="connsiteX23" fmla="*/ 690664 w 5184843"/>
              <a:gd name="connsiteY23" fmla="*/ 340468 h 1294813"/>
              <a:gd name="connsiteX24" fmla="*/ 856035 w 5184843"/>
              <a:gd name="connsiteY24" fmla="*/ 359924 h 1294813"/>
              <a:gd name="connsiteX25" fmla="*/ 904673 w 5184843"/>
              <a:gd name="connsiteY25" fmla="*/ 379379 h 1294813"/>
              <a:gd name="connsiteX26" fmla="*/ 1001949 w 5184843"/>
              <a:gd name="connsiteY26" fmla="*/ 437745 h 1294813"/>
              <a:gd name="connsiteX27" fmla="*/ 1050588 w 5184843"/>
              <a:gd name="connsiteY27" fmla="*/ 466928 h 1294813"/>
              <a:gd name="connsiteX28" fmla="*/ 1157592 w 5184843"/>
              <a:gd name="connsiteY28" fmla="*/ 573932 h 1294813"/>
              <a:gd name="connsiteX29" fmla="*/ 1215958 w 5184843"/>
              <a:gd name="connsiteY29" fmla="*/ 710120 h 1294813"/>
              <a:gd name="connsiteX30" fmla="*/ 1274324 w 5184843"/>
              <a:gd name="connsiteY30" fmla="*/ 836579 h 1294813"/>
              <a:gd name="connsiteX31" fmla="*/ 1293779 w 5184843"/>
              <a:gd name="connsiteY31" fmla="*/ 875490 h 1294813"/>
              <a:gd name="connsiteX32" fmla="*/ 1332690 w 5184843"/>
              <a:gd name="connsiteY32" fmla="*/ 933856 h 1294813"/>
              <a:gd name="connsiteX33" fmla="*/ 1381328 w 5184843"/>
              <a:gd name="connsiteY33" fmla="*/ 1001949 h 1294813"/>
              <a:gd name="connsiteX34" fmla="*/ 1420239 w 5184843"/>
              <a:gd name="connsiteY34" fmla="*/ 1040860 h 1294813"/>
              <a:gd name="connsiteX35" fmla="*/ 1449422 w 5184843"/>
              <a:gd name="connsiteY35" fmla="*/ 1070043 h 1294813"/>
              <a:gd name="connsiteX36" fmla="*/ 1488332 w 5184843"/>
              <a:gd name="connsiteY36" fmla="*/ 1089498 h 1294813"/>
              <a:gd name="connsiteX37" fmla="*/ 1527243 w 5184843"/>
              <a:gd name="connsiteY37" fmla="*/ 1108954 h 1294813"/>
              <a:gd name="connsiteX38" fmla="*/ 1575881 w 5184843"/>
              <a:gd name="connsiteY38" fmla="*/ 1128409 h 1294813"/>
              <a:gd name="connsiteX39" fmla="*/ 1595337 w 5184843"/>
              <a:gd name="connsiteY39" fmla="*/ 1147864 h 1294813"/>
              <a:gd name="connsiteX40" fmla="*/ 1692613 w 5184843"/>
              <a:gd name="connsiteY40" fmla="*/ 1186775 h 1294813"/>
              <a:gd name="connsiteX41" fmla="*/ 2188724 w 5184843"/>
              <a:gd name="connsiteY41" fmla="*/ 1177047 h 1294813"/>
              <a:gd name="connsiteX42" fmla="*/ 2247090 w 5184843"/>
              <a:gd name="connsiteY42" fmla="*/ 1147864 h 1294813"/>
              <a:gd name="connsiteX43" fmla="*/ 2286000 w 5184843"/>
              <a:gd name="connsiteY43" fmla="*/ 1128409 h 1294813"/>
              <a:gd name="connsiteX44" fmla="*/ 2344366 w 5184843"/>
              <a:gd name="connsiteY44" fmla="*/ 1089498 h 1294813"/>
              <a:gd name="connsiteX45" fmla="*/ 2393005 w 5184843"/>
              <a:gd name="connsiteY45" fmla="*/ 1060315 h 1294813"/>
              <a:gd name="connsiteX46" fmla="*/ 2441643 w 5184843"/>
              <a:gd name="connsiteY46" fmla="*/ 1001949 h 1294813"/>
              <a:gd name="connsiteX47" fmla="*/ 2461098 w 5184843"/>
              <a:gd name="connsiteY47" fmla="*/ 963039 h 1294813"/>
              <a:gd name="connsiteX48" fmla="*/ 2480554 w 5184843"/>
              <a:gd name="connsiteY48" fmla="*/ 943583 h 1294813"/>
              <a:gd name="connsiteX49" fmla="*/ 2490281 w 5184843"/>
              <a:gd name="connsiteY49" fmla="*/ 885217 h 1294813"/>
              <a:gd name="connsiteX50" fmla="*/ 2500009 w 5184843"/>
              <a:gd name="connsiteY50" fmla="*/ 846307 h 1294813"/>
              <a:gd name="connsiteX51" fmla="*/ 2490281 w 5184843"/>
              <a:gd name="connsiteY51" fmla="*/ 671209 h 1294813"/>
              <a:gd name="connsiteX52" fmla="*/ 2451371 w 5184843"/>
              <a:gd name="connsiteY52" fmla="*/ 583660 h 1294813"/>
              <a:gd name="connsiteX53" fmla="*/ 2431915 w 5184843"/>
              <a:gd name="connsiteY53" fmla="*/ 544749 h 1294813"/>
              <a:gd name="connsiteX54" fmla="*/ 2402732 w 5184843"/>
              <a:gd name="connsiteY54" fmla="*/ 486383 h 1294813"/>
              <a:gd name="connsiteX55" fmla="*/ 2373549 w 5184843"/>
              <a:gd name="connsiteY55" fmla="*/ 466928 h 1294813"/>
              <a:gd name="connsiteX56" fmla="*/ 2334639 w 5184843"/>
              <a:gd name="connsiteY56" fmla="*/ 437745 h 1294813"/>
              <a:gd name="connsiteX57" fmla="*/ 2315183 w 5184843"/>
              <a:gd name="connsiteY57" fmla="*/ 418290 h 1294813"/>
              <a:gd name="connsiteX58" fmla="*/ 2256817 w 5184843"/>
              <a:gd name="connsiteY58" fmla="*/ 398834 h 1294813"/>
              <a:gd name="connsiteX59" fmla="*/ 2227635 w 5184843"/>
              <a:gd name="connsiteY59" fmla="*/ 389107 h 1294813"/>
              <a:gd name="connsiteX60" fmla="*/ 2198452 w 5184843"/>
              <a:gd name="connsiteY60" fmla="*/ 379379 h 1294813"/>
              <a:gd name="connsiteX61" fmla="*/ 2159541 w 5184843"/>
              <a:gd name="connsiteY61" fmla="*/ 369651 h 1294813"/>
              <a:gd name="connsiteX62" fmla="*/ 2013626 w 5184843"/>
              <a:gd name="connsiteY62" fmla="*/ 389107 h 1294813"/>
              <a:gd name="connsiteX63" fmla="*/ 1984443 w 5184843"/>
              <a:gd name="connsiteY63" fmla="*/ 408562 h 1294813"/>
              <a:gd name="connsiteX64" fmla="*/ 1964988 w 5184843"/>
              <a:gd name="connsiteY64" fmla="*/ 437745 h 1294813"/>
              <a:gd name="connsiteX65" fmla="*/ 1935805 w 5184843"/>
              <a:gd name="connsiteY65" fmla="*/ 515566 h 1294813"/>
              <a:gd name="connsiteX66" fmla="*/ 1974715 w 5184843"/>
              <a:gd name="connsiteY66" fmla="*/ 612843 h 1294813"/>
              <a:gd name="connsiteX67" fmla="*/ 2052537 w 5184843"/>
              <a:gd name="connsiteY67" fmla="*/ 661481 h 1294813"/>
              <a:gd name="connsiteX68" fmla="*/ 2091447 w 5184843"/>
              <a:gd name="connsiteY68" fmla="*/ 700392 h 1294813"/>
              <a:gd name="connsiteX69" fmla="*/ 2344366 w 5184843"/>
              <a:gd name="connsiteY69" fmla="*/ 729575 h 1294813"/>
              <a:gd name="connsiteX70" fmla="*/ 2548647 w 5184843"/>
              <a:gd name="connsiteY70" fmla="*/ 710120 h 1294813"/>
              <a:gd name="connsiteX71" fmla="*/ 2694562 w 5184843"/>
              <a:gd name="connsiteY71" fmla="*/ 680937 h 1294813"/>
              <a:gd name="connsiteX72" fmla="*/ 2850205 w 5184843"/>
              <a:gd name="connsiteY72" fmla="*/ 700392 h 1294813"/>
              <a:gd name="connsiteX73" fmla="*/ 2966937 w 5184843"/>
              <a:gd name="connsiteY73" fmla="*/ 729575 h 1294813"/>
              <a:gd name="connsiteX74" fmla="*/ 3083669 w 5184843"/>
              <a:gd name="connsiteY74" fmla="*/ 749030 h 1294813"/>
              <a:gd name="connsiteX75" fmla="*/ 3210128 w 5184843"/>
              <a:gd name="connsiteY75" fmla="*/ 787941 h 1294813"/>
              <a:gd name="connsiteX76" fmla="*/ 3287949 w 5184843"/>
              <a:gd name="connsiteY76" fmla="*/ 807396 h 1294813"/>
              <a:gd name="connsiteX77" fmla="*/ 3307405 w 5184843"/>
              <a:gd name="connsiteY77" fmla="*/ 826851 h 1294813"/>
              <a:gd name="connsiteX78" fmla="*/ 3336588 w 5184843"/>
              <a:gd name="connsiteY78" fmla="*/ 836579 h 1294813"/>
              <a:gd name="connsiteX79" fmla="*/ 3394954 w 5184843"/>
              <a:gd name="connsiteY79" fmla="*/ 894945 h 1294813"/>
              <a:gd name="connsiteX80" fmla="*/ 3433864 w 5184843"/>
              <a:gd name="connsiteY80" fmla="*/ 972766 h 1294813"/>
              <a:gd name="connsiteX81" fmla="*/ 3453320 w 5184843"/>
              <a:gd name="connsiteY81" fmla="*/ 1031132 h 1294813"/>
              <a:gd name="connsiteX82" fmla="*/ 3463047 w 5184843"/>
              <a:gd name="connsiteY82" fmla="*/ 1079771 h 1294813"/>
              <a:gd name="connsiteX83" fmla="*/ 3472775 w 5184843"/>
              <a:gd name="connsiteY83" fmla="*/ 1118681 h 1294813"/>
              <a:gd name="connsiteX84" fmla="*/ 3453320 w 5184843"/>
              <a:gd name="connsiteY84" fmla="*/ 1206230 h 1294813"/>
              <a:gd name="connsiteX85" fmla="*/ 3443592 w 5184843"/>
              <a:gd name="connsiteY85" fmla="*/ 1235413 h 1294813"/>
              <a:gd name="connsiteX86" fmla="*/ 3404681 w 5184843"/>
              <a:gd name="connsiteY86" fmla="*/ 1245141 h 1294813"/>
              <a:gd name="connsiteX87" fmla="*/ 3317132 w 5184843"/>
              <a:gd name="connsiteY87" fmla="*/ 1274324 h 1294813"/>
              <a:gd name="connsiteX88" fmla="*/ 3287949 w 5184843"/>
              <a:gd name="connsiteY88" fmla="*/ 1293779 h 1294813"/>
              <a:gd name="connsiteX89" fmla="*/ 3161490 w 5184843"/>
              <a:gd name="connsiteY89" fmla="*/ 1284051 h 1294813"/>
              <a:gd name="connsiteX90" fmla="*/ 3132307 w 5184843"/>
              <a:gd name="connsiteY90" fmla="*/ 1254868 h 1294813"/>
              <a:gd name="connsiteX91" fmla="*/ 3093396 w 5184843"/>
              <a:gd name="connsiteY91" fmla="*/ 1186775 h 1294813"/>
              <a:gd name="connsiteX92" fmla="*/ 3083669 w 5184843"/>
              <a:gd name="connsiteY92" fmla="*/ 1157592 h 1294813"/>
              <a:gd name="connsiteX93" fmla="*/ 3093396 w 5184843"/>
              <a:gd name="connsiteY93" fmla="*/ 1021405 h 1294813"/>
              <a:gd name="connsiteX94" fmla="*/ 3103124 w 5184843"/>
              <a:gd name="connsiteY94" fmla="*/ 992222 h 1294813"/>
              <a:gd name="connsiteX95" fmla="*/ 3132307 w 5184843"/>
              <a:gd name="connsiteY95" fmla="*/ 963039 h 1294813"/>
              <a:gd name="connsiteX96" fmla="*/ 3161490 w 5184843"/>
              <a:gd name="connsiteY96" fmla="*/ 943583 h 1294813"/>
              <a:gd name="connsiteX97" fmla="*/ 3200400 w 5184843"/>
              <a:gd name="connsiteY97" fmla="*/ 924128 h 1294813"/>
              <a:gd name="connsiteX98" fmla="*/ 3219856 w 5184843"/>
              <a:gd name="connsiteY98" fmla="*/ 894945 h 1294813"/>
              <a:gd name="connsiteX99" fmla="*/ 3268494 w 5184843"/>
              <a:gd name="connsiteY99" fmla="*/ 875490 h 1294813"/>
              <a:gd name="connsiteX100" fmla="*/ 3463047 w 5184843"/>
              <a:gd name="connsiteY100" fmla="*/ 856034 h 1294813"/>
              <a:gd name="connsiteX101" fmla="*/ 3550596 w 5184843"/>
              <a:gd name="connsiteY101" fmla="*/ 875490 h 1294813"/>
              <a:gd name="connsiteX102" fmla="*/ 3579779 w 5184843"/>
              <a:gd name="connsiteY102" fmla="*/ 894945 h 1294813"/>
              <a:gd name="connsiteX103" fmla="*/ 3599235 w 5184843"/>
              <a:gd name="connsiteY103" fmla="*/ 914400 h 1294813"/>
              <a:gd name="connsiteX104" fmla="*/ 3638145 w 5184843"/>
              <a:gd name="connsiteY104" fmla="*/ 924128 h 1294813"/>
              <a:gd name="connsiteX105" fmla="*/ 3667328 w 5184843"/>
              <a:gd name="connsiteY105" fmla="*/ 953311 h 1294813"/>
              <a:gd name="connsiteX106" fmla="*/ 3745149 w 5184843"/>
              <a:gd name="connsiteY106" fmla="*/ 992222 h 1294813"/>
              <a:gd name="connsiteX107" fmla="*/ 3774332 w 5184843"/>
              <a:gd name="connsiteY107" fmla="*/ 1021405 h 1294813"/>
              <a:gd name="connsiteX108" fmla="*/ 3813243 w 5184843"/>
              <a:gd name="connsiteY108" fmla="*/ 1031132 h 1294813"/>
              <a:gd name="connsiteX109" fmla="*/ 3842426 w 5184843"/>
              <a:gd name="connsiteY109" fmla="*/ 1040860 h 1294813"/>
              <a:gd name="connsiteX110" fmla="*/ 3900792 w 5184843"/>
              <a:gd name="connsiteY110" fmla="*/ 1079771 h 1294813"/>
              <a:gd name="connsiteX111" fmla="*/ 4046707 w 5184843"/>
              <a:gd name="connsiteY111" fmla="*/ 1128409 h 1294813"/>
              <a:gd name="connsiteX112" fmla="*/ 4075890 w 5184843"/>
              <a:gd name="connsiteY112" fmla="*/ 1147864 h 1294813"/>
              <a:gd name="connsiteX113" fmla="*/ 4134256 w 5184843"/>
              <a:gd name="connsiteY113" fmla="*/ 1157592 h 1294813"/>
              <a:gd name="connsiteX114" fmla="*/ 4182894 w 5184843"/>
              <a:gd name="connsiteY114" fmla="*/ 1167320 h 1294813"/>
              <a:gd name="connsiteX115" fmla="*/ 4231532 w 5184843"/>
              <a:gd name="connsiteY115" fmla="*/ 1186775 h 1294813"/>
              <a:gd name="connsiteX116" fmla="*/ 4620639 w 5184843"/>
              <a:gd name="connsiteY116" fmla="*/ 1177047 h 1294813"/>
              <a:gd name="connsiteX117" fmla="*/ 4679005 w 5184843"/>
              <a:gd name="connsiteY117" fmla="*/ 1147864 h 1294813"/>
              <a:gd name="connsiteX118" fmla="*/ 4747098 w 5184843"/>
              <a:gd name="connsiteY118" fmla="*/ 1118681 h 1294813"/>
              <a:gd name="connsiteX119" fmla="*/ 4834647 w 5184843"/>
              <a:gd name="connsiteY119" fmla="*/ 1050588 h 1294813"/>
              <a:gd name="connsiteX120" fmla="*/ 4873558 w 5184843"/>
              <a:gd name="connsiteY120" fmla="*/ 972766 h 1294813"/>
              <a:gd name="connsiteX121" fmla="*/ 4883286 w 5184843"/>
              <a:gd name="connsiteY121" fmla="*/ 933856 h 1294813"/>
              <a:gd name="connsiteX122" fmla="*/ 4902741 w 5184843"/>
              <a:gd name="connsiteY122" fmla="*/ 894945 h 1294813"/>
              <a:gd name="connsiteX123" fmla="*/ 4912469 w 5184843"/>
              <a:gd name="connsiteY123" fmla="*/ 856034 h 1294813"/>
              <a:gd name="connsiteX124" fmla="*/ 4951379 w 5184843"/>
              <a:gd name="connsiteY124" fmla="*/ 651754 h 1294813"/>
              <a:gd name="connsiteX125" fmla="*/ 4941652 w 5184843"/>
              <a:gd name="connsiteY125" fmla="*/ 525294 h 1294813"/>
              <a:gd name="connsiteX126" fmla="*/ 4922196 w 5184843"/>
              <a:gd name="connsiteY126" fmla="*/ 505839 h 1294813"/>
              <a:gd name="connsiteX127" fmla="*/ 4902741 w 5184843"/>
              <a:gd name="connsiteY127" fmla="*/ 466928 h 1294813"/>
              <a:gd name="connsiteX128" fmla="*/ 4795737 w 5184843"/>
              <a:gd name="connsiteY128" fmla="*/ 398834 h 1294813"/>
              <a:gd name="connsiteX129" fmla="*/ 4640094 w 5184843"/>
              <a:gd name="connsiteY129" fmla="*/ 408562 h 1294813"/>
              <a:gd name="connsiteX130" fmla="*/ 4610911 w 5184843"/>
              <a:gd name="connsiteY130" fmla="*/ 428017 h 1294813"/>
              <a:gd name="connsiteX131" fmla="*/ 4562273 w 5184843"/>
              <a:gd name="connsiteY131" fmla="*/ 486383 h 1294813"/>
              <a:gd name="connsiteX132" fmla="*/ 4542817 w 5184843"/>
              <a:gd name="connsiteY132" fmla="*/ 525294 h 1294813"/>
              <a:gd name="connsiteX133" fmla="*/ 4562273 w 5184843"/>
              <a:gd name="connsiteY133" fmla="*/ 651754 h 1294813"/>
              <a:gd name="connsiteX134" fmla="*/ 4572000 w 5184843"/>
              <a:gd name="connsiteY134" fmla="*/ 690664 h 1294813"/>
              <a:gd name="connsiteX135" fmla="*/ 4601183 w 5184843"/>
              <a:gd name="connsiteY135" fmla="*/ 719847 h 1294813"/>
              <a:gd name="connsiteX136" fmla="*/ 4640094 w 5184843"/>
              <a:gd name="connsiteY136" fmla="*/ 739303 h 1294813"/>
              <a:gd name="connsiteX137" fmla="*/ 4659549 w 5184843"/>
              <a:gd name="connsiteY137" fmla="*/ 768485 h 1294813"/>
              <a:gd name="connsiteX138" fmla="*/ 4688732 w 5184843"/>
              <a:gd name="connsiteY138" fmla="*/ 778213 h 1294813"/>
              <a:gd name="connsiteX139" fmla="*/ 4776281 w 5184843"/>
              <a:gd name="connsiteY139" fmla="*/ 817124 h 1294813"/>
              <a:gd name="connsiteX140" fmla="*/ 4834647 w 5184843"/>
              <a:gd name="connsiteY140" fmla="*/ 836579 h 1294813"/>
              <a:gd name="connsiteX141" fmla="*/ 4863830 w 5184843"/>
              <a:gd name="connsiteY141" fmla="*/ 846307 h 1294813"/>
              <a:gd name="connsiteX142" fmla="*/ 4931924 w 5184843"/>
              <a:gd name="connsiteY142" fmla="*/ 856034 h 1294813"/>
              <a:gd name="connsiteX143" fmla="*/ 4961107 w 5184843"/>
              <a:gd name="connsiteY143" fmla="*/ 865762 h 1294813"/>
              <a:gd name="connsiteX144" fmla="*/ 5136205 w 5184843"/>
              <a:gd name="connsiteY144" fmla="*/ 846307 h 1294813"/>
              <a:gd name="connsiteX145" fmla="*/ 5155660 w 5184843"/>
              <a:gd name="connsiteY145" fmla="*/ 826851 h 1294813"/>
              <a:gd name="connsiteX146" fmla="*/ 5184843 w 5184843"/>
              <a:gd name="connsiteY146" fmla="*/ 817124 h 1294813"/>
              <a:gd name="connsiteX0" fmla="*/ 0 w 5184843"/>
              <a:gd name="connsiteY0" fmla="*/ 478056 h 1296213"/>
              <a:gd name="connsiteX1" fmla="*/ 29183 w 5184843"/>
              <a:gd name="connsiteY1" fmla="*/ 341868 h 1296213"/>
              <a:gd name="connsiteX2" fmla="*/ 126460 w 5184843"/>
              <a:gd name="connsiteY2" fmla="*/ 195954 h 1296213"/>
              <a:gd name="connsiteX3" fmla="*/ 194554 w 5184843"/>
              <a:gd name="connsiteY3" fmla="*/ 98677 h 1296213"/>
              <a:gd name="connsiteX4" fmla="*/ 272375 w 5184843"/>
              <a:gd name="connsiteY4" fmla="*/ 40311 h 1296213"/>
              <a:gd name="connsiteX5" fmla="*/ 379379 w 5184843"/>
              <a:gd name="connsiteY5" fmla="*/ 1400 h 1296213"/>
              <a:gd name="connsiteX6" fmla="*/ 651754 w 5184843"/>
              <a:gd name="connsiteY6" fmla="*/ 11128 h 1296213"/>
              <a:gd name="connsiteX7" fmla="*/ 739303 w 5184843"/>
              <a:gd name="connsiteY7" fmla="*/ 40311 h 1296213"/>
              <a:gd name="connsiteX8" fmla="*/ 768486 w 5184843"/>
              <a:gd name="connsiteY8" fmla="*/ 59766 h 1296213"/>
              <a:gd name="connsiteX9" fmla="*/ 826852 w 5184843"/>
              <a:gd name="connsiteY9" fmla="*/ 88949 h 1296213"/>
              <a:gd name="connsiteX10" fmla="*/ 875490 w 5184843"/>
              <a:gd name="connsiteY10" fmla="*/ 147315 h 1296213"/>
              <a:gd name="connsiteX11" fmla="*/ 914400 w 5184843"/>
              <a:gd name="connsiteY11" fmla="*/ 195954 h 1296213"/>
              <a:gd name="connsiteX12" fmla="*/ 904673 w 5184843"/>
              <a:gd name="connsiteY12" fmla="*/ 341868 h 1296213"/>
              <a:gd name="connsiteX13" fmla="*/ 894945 w 5184843"/>
              <a:gd name="connsiteY13" fmla="*/ 371051 h 1296213"/>
              <a:gd name="connsiteX14" fmla="*/ 865762 w 5184843"/>
              <a:gd name="connsiteY14" fmla="*/ 380779 h 1296213"/>
              <a:gd name="connsiteX15" fmla="*/ 846307 w 5184843"/>
              <a:gd name="connsiteY15" fmla="*/ 409962 h 1296213"/>
              <a:gd name="connsiteX16" fmla="*/ 749030 w 5184843"/>
              <a:gd name="connsiteY16" fmla="*/ 448873 h 1296213"/>
              <a:gd name="connsiteX17" fmla="*/ 690664 w 5184843"/>
              <a:gd name="connsiteY17" fmla="*/ 478056 h 1296213"/>
              <a:gd name="connsiteX18" fmla="*/ 642026 w 5184843"/>
              <a:gd name="connsiteY18" fmla="*/ 468328 h 1296213"/>
              <a:gd name="connsiteX19" fmla="*/ 632298 w 5184843"/>
              <a:gd name="connsiteY19" fmla="*/ 429417 h 1296213"/>
              <a:gd name="connsiteX20" fmla="*/ 622571 w 5184843"/>
              <a:gd name="connsiteY20" fmla="*/ 400234 h 1296213"/>
              <a:gd name="connsiteX21" fmla="*/ 632298 w 5184843"/>
              <a:gd name="connsiteY21" fmla="*/ 361324 h 1296213"/>
              <a:gd name="connsiteX22" fmla="*/ 690664 w 5184843"/>
              <a:gd name="connsiteY22" fmla="*/ 341868 h 1296213"/>
              <a:gd name="connsiteX23" fmla="*/ 856035 w 5184843"/>
              <a:gd name="connsiteY23" fmla="*/ 361324 h 1296213"/>
              <a:gd name="connsiteX24" fmla="*/ 904673 w 5184843"/>
              <a:gd name="connsiteY24" fmla="*/ 380779 h 1296213"/>
              <a:gd name="connsiteX25" fmla="*/ 1001949 w 5184843"/>
              <a:gd name="connsiteY25" fmla="*/ 439145 h 1296213"/>
              <a:gd name="connsiteX26" fmla="*/ 1050588 w 5184843"/>
              <a:gd name="connsiteY26" fmla="*/ 468328 h 1296213"/>
              <a:gd name="connsiteX27" fmla="*/ 1157592 w 5184843"/>
              <a:gd name="connsiteY27" fmla="*/ 575332 h 1296213"/>
              <a:gd name="connsiteX28" fmla="*/ 1215958 w 5184843"/>
              <a:gd name="connsiteY28" fmla="*/ 711520 h 1296213"/>
              <a:gd name="connsiteX29" fmla="*/ 1274324 w 5184843"/>
              <a:gd name="connsiteY29" fmla="*/ 837979 h 1296213"/>
              <a:gd name="connsiteX30" fmla="*/ 1293779 w 5184843"/>
              <a:gd name="connsiteY30" fmla="*/ 876890 h 1296213"/>
              <a:gd name="connsiteX31" fmla="*/ 1332690 w 5184843"/>
              <a:gd name="connsiteY31" fmla="*/ 935256 h 1296213"/>
              <a:gd name="connsiteX32" fmla="*/ 1381328 w 5184843"/>
              <a:gd name="connsiteY32" fmla="*/ 1003349 h 1296213"/>
              <a:gd name="connsiteX33" fmla="*/ 1420239 w 5184843"/>
              <a:gd name="connsiteY33" fmla="*/ 1042260 h 1296213"/>
              <a:gd name="connsiteX34" fmla="*/ 1449422 w 5184843"/>
              <a:gd name="connsiteY34" fmla="*/ 1071443 h 1296213"/>
              <a:gd name="connsiteX35" fmla="*/ 1488332 w 5184843"/>
              <a:gd name="connsiteY35" fmla="*/ 1090898 h 1296213"/>
              <a:gd name="connsiteX36" fmla="*/ 1527243 w 5184843"/>
              <a:gd name="connsiteY36" fmla="*/ 1110354 h 1296213"/>
              <a:gd name="connsiteX37" fmla="*/ 1575881 w 5184843"/>
              <a:gd name="connsiteY37" fmla="*/ 1129809 h 1296213"/>
              <a:gd name="connsiteX38" fmla="*/ 1595337 w 5184843"/>
              <a:gd name="connsiteY38" fmla="*/ 1149264 h 1296213"/>
              <a:gd name="connsiteX39" fmla="*/ 1692613 w 5184843"/>
              <a:gd name="connsiteY39" fmla="*/ 1188175 h 1296213"/>
              <a:gd name="connsiteX40" fmla="*/ 2188724 w 5184843"/>
              <a:gd name="connsiteY40" fmla="*/ 1178447 h 1296213"/>
              <a:gd name="connsiteX41" fmla="*/ 2247090 w 5184843"/>
              <a:gd name="connsiteY41" fmla="*/ 1149264 h 1296213"/>
              <a:gd name="connsiteX42" fmla="*/ 2286000 w 5184843"/>
              <a:gd name="connsiteY42" fmla="*/ 1129809 h 1296213"/>
              <a:gd name="connsiteX43" fmla="*/ 2344366 w 5184843"/>
              <a:gd name="connsiteY43" fmla="*/ 1090898 h 1296213"/>
              <a:gd name="connsiteX44" fmla="*/ 2393005 w 5184843"/>
              <a:gd name="connsiteY44" fmla="*/ 1061715 h 1296213"/>
              <a:gd name="connsiteX45" fmla="*/ 2441643 w 5184843"/>
              <a:gd name="connsiteY45" fmla="*/ 1003349 h 1296213"/>
              <a:gd name="connsiteX46" fmla="*/ 2461098 w 5184843"/>
              <a:gd name="connsiteY46" fmla="*/ 964439 h 1296213"/>
              <a:gd name="connsiteX47" fmla="*/ 2480554 w 5184843"/>
              <a:gd name="connsiteY47" fmla="*/ 944983 h 1296213"/>
              <a:gd name="connsiteX48" fmla="*/ 2490281 w 5184843"/>
              <a:gd name="connsiteY48" fmla="*/ 886617 h 1296213"/>
              <a:gd name="connsiteX49" fmla="*/ 2500009 w 5184843"/>
              <a:gd name="connsiteY49" fmla="*/ 847707 h 1296213"/>
              <a:gd name="connsiteX50" fmla="*/ 2490281 w 5184843"/>
              <a:gd name="connsiteY50" fmla="*/ 672609 h 1296213"/>
              <a:gd name="connsiteX51" fmla="*/ 2451371 w 5184843"/>
              <a:gd name="connsiteY51" fmla="*/ 585060 h 1296213"/>
              <a:gd name="connsiteX52" fmla="*/ 2431915 w 5184843"/>
              <a:gd name="connsiteY52" fmla="*/ 546149 h 1296213"/>
              <a:gd name="connsiteX53" fmla="*/ 2402732 w 5184843"/>
              <a:gd name="connsiteY53" fmla="*/ 487783 h 1296213"/>
              <a:gd name="connsiteX54" fmla="*/ 2373549 w 5184843"/>
              <a:gd name="connsiteY54" fmla="*/ 468328 h 1296213"/>
              <a:gd name="connsiteX55" fmla="*/ 2334639 w 5184843"/>
              <a:gd name="connsiteY55" fmla="*/ 439145 h 1296213"/>
              <a:gd name="connsiteX56" fmla="*/ 2315183 w 5184843"/>
              <a:gd name="connsiteY56" fmla="*/ 419690 h 1296213"/>
              <a:gd name="connsiteX57" fmla="*/ 2256817 w 5184843"/>
              <a:gd name="connsiteY57" fmla="*/ 400234 h 1296213"/>
              <a:gd name="connsiteX58" fmla="*/ 2227635 w 5184843"/>
              <a:gd name="connsiteY58" fmla="*/ 390507 h 1296213"/>
              <a:gd name="connsiteX59" fmla="*/ 2198452 w 5184843"/>
              <a:gd name="connsiteY59" fmla="*/ 380779 h 1296213"/>
              <a:gd name="connsiteX60" fmla="*/ 2159541 w 5184843"/>
              <a:gd name="connsiteY60" fmla="*/ 371051 h 1296213"/>
              <a:gd name="connsiteX61" fmla="*/ 2013626 w 5184843"/>
              <a:gd name="connsiteY61" fmla="*/ 390507 h 1296213"/>
              <a:gd name="connsiteX62" fmla="*/ 1984443 w 5184843"/>
              <a:gd name="connsiteY62" fmla="*/ 409962 h 1296213"/>
              <a:gd name="connsiteX63" fmla="*/ 1964988 w 5184843"/>
              <a:gd name="connsiteY63" fmla="*/ 439145 h 1296213"/>
              <a:gd name="connsiteX64" fmla="*/ 1935805 w 5184843"/>
              <a:gd name="connsiteY64" fmla="*/ 516966 h 1296213"/>
              <a:gd name="connsiteX65" fmla="*/ 1974715 w 5184843"/>
              <a:gd name="connsiteY65" fmla="*/ 614243 h 1296213"/>
              <a:gd name="connsiteX66" fmla="*/ 2052537 w 5184843"/>
              <a:gd name="connsiteY66" fmla="*/ 662881 h 1296213"/>
              <a:gd name="connsiteX67" fmla="*/ 2091447 w 5184843"/>
              <a:gd name="connsiteY67" fmla="*/ 701792 h 1296213"/>
              <a:gd name="connsiteX68" fmla="*/ 2344366 w 5184843"/>
              <a:gd name="connsiteY68" fmla="*/ 730975 h 1296213"/>
              <a:gd name="connsiteX69" fmla="*/ 2548647 w 5184843"/>
              <a:gd name="connsiteY69" fmla="*/ 711520 h 1296213"/>
              <a:gd name="connsiteX70" fmla="*/ 2694562 w 5184843"/>
              <a:gd name="connsiteY70" fmla="*/ 682337 h 1296213"/>
              <a:gd name="connsiteX71" fmla="*/ 2850205 w 5184843"/>
              <a:gd name="connsiteY71" fmla="*/ 701792 h 1296213"/>
              <a:gd name="connsiteX72" fmla="*/ 2966937 w 5184843"/>
              <a:gd name="connsiteY72" fmla="*/ 730975 h 1296213"/>
              <a:gd name="connsiteX73" fmla="*/ 3083669 w 5184843"/>
              <a:gd name="connsiteY73" fmla="*/ 750430 h 1296213"/>
              <a:gd name="connsiteX74" fmla="*/ 3210128 w 5184843"/>
              <a:gd name="connsiteY74" fmla="*/ 789341 h 1296213"/>
              <a:gd name="connsiteX75" fmla="*/ 3287949 w 5184843"/>
              <a:gd name="connsiteY75" fmla="*/ 808796 h 1296213"/>
              <a:gd name="connsiteX76" fmla="*/ 3307405 w 5184843"/>
              <a:gd name="connsiteY76" fmla="*/ 828251 h 1296213"/>
              <a:gd name="connsiteX77" fmla="*/ 3336588 w 5184843"/>
              <a:gd name="connsiteY77" fmla="*/ 837979 h 1296213"/>
              <a:gd name="connsiteX78" fmla="*/ 3394954 w 5184843"/>
              <a:gd name="connsiteY78" fmla="*/ 896345 h 1296213"/>
              <a:gd name="connsiteX79" fmla="*/ 3433864 w 5184843"/>
              <a:gd name="connsiteY79" fmla="*/ 974166 h 1296213"/>
              <a:gd name="connsiteX80" fmla="*/ 3453320 w 5184843"/>
              <a:gd name="connsiteY80" fmla="*/ 1032532 h 1296213"/>
              <a:gd name="connsiteX81" fmla="*/ 3463047 w 5184843"/>
              <a:gd name="connsiteY81" fmla="*/ 1081171 h 1296213"/>
              <a:gd name="connsiteX82" fmla="*/ 3472775 w 5184843"/>
              <a:gd name="connsiteY82" fmla="*/ 1120081 h 1296213"/>
              <a:gd name="connsiteX83" fmla="*/ 3453320 w 5184843"/>
              <a:gd name="connsiteY83" fmla="*/ 1207630 h 1296213"/>
              <a:gd name="connsiteX84" fmla="*/ 3443592 w 5184843"/>
              <a:gd name="connsiteY84" fmla="*/ 1236813 h 1296213"/>
              <a:gd name="connsiteX85" fmla="*/ 3404681 w 5184843"/>
              <a:gd name="connsiteY85" fmla="*/ 1246541 h 1296213"/>
              <a:gd name="connsiteX86" fmla="*/ 3317132 w 5184843"/>
              <a:gd name="connsiteY86" fmla="*/ 1275724 h 1296213"/>
              <a:gd name="connsiteX87" fmla="*/ 3287949 w 5184843"/>
              <a:gd name="connsiteY87" fmla="*/ 1295179 h 1296213"/>
              <a:gd name="connsiteX88" fmla="*/ 3161490 w 5184843"/>
              <a:gd name="connsiteY88" fmla="*/ 1285451 h 1296213"/>
              <a:gd name="connsiteX89" fmla="*/ 3132307 w 5184843"/>
              <a:gd name="connsiteY89" fmla="*/ 1256268 h 1296213"/>
              <a:gd name="connsiteX90" fmla="*/ 3093396 w 5184843"/>
              <a:gd name="connsiteY90" fmla="*/ 1188175 h 1296213"/>
              <a:gd name="connsiteX91" fmla="*/ 3083669 w 5184843"/>
              <a:gd name="connsiteY91" fmla="*/ 1158992 h 1296213"/>
              <a:gd name="connsiteX92" fmla="*/ 3093396 w 5184843"/>
              <a:gd name="connsiteY92" fmla="*/ 1022805 h 1296213"/>
              <a:gd name="connsiteX93" fmla="*/ 3103124 w 5184843"/>
              <a:gd name="connsiteY93" fmla="*/ 993622 h 1296213"/>
              <a:gd name="connsiteX94" fmla="*/ 3132307 w 5184843"/>
              <a:gd name="connsiteY94" fmla="*/ 964439 h 1296213"/>
              <a:gd name="connsiteX95" fmla="*/ 3161490 w 5184843"/>
              <a:gd name="connsiteY95" fmla="*/ 944983 h 1296213"/>
              <a:gd name="connsiteX96" fmla="*/ 3200400 w 5184843"/>
              <a:gd name="connsiteY96" fmla="*/ 925528 h 1296213"/>
              <a:gd name="connsiteX97" fmla="*/ 3219856 w 5184843"/>
              <a:gd name="connsiteY97" fmla="*/ 896345 h 1296213"/>
              <a:gd name="connsiteX98" fmla="*/ 3268494 w 5184843"/>
              <a:gd name="connsiteY98" fmla="*/ 876890 h 1296213"/>
              <a:gd name="connsiteX99" fmla="*/ 3463047 w 5184843"/>
              <a:gd name="connsiteY99" fmla="*/ 857434 h 1296213"/>
              <a:gd name="connsiteX100" fmla="*/ 3550596 w 5184843"/>
              <a:gd name="connsiteY100" fmla="*/ 876890 h 1296213"/>
              <a:gd name="connsiteX101" fmla="*/ 3579779 w 5184843"/>
              <a:gd name="connsiteY101" fmla="*/ 896345 h 1296213"/>
              <a:gd name="connsiteX102" fmla="*/ 3599235 w 5184843"/>
              <a:gd name="connsiteY102" fmla="*/ 915800 h 1296213"/>
              <a:gd name="connsiteX103" fmla="*/ 3638145 w 5184843"/>
              <a:gd name="connsiteY103" fmla="*/ 925528 h 1296213"/>
              <a:gd name="connsiteX104" fmla="*/ 3667328 w 5184843"/>
              <a:gd name="connsiteY104" fmla="*/ 954711 h 1296213"/>
              <a:gd name="connsiteX105" fmla="*/ 3745149 w 5184843"/>
              <a:gd name="connsiteY105" fmla="*/ 993622 h 1296213"/>
              <a:gd name="connsiteX106" fmla="*/ 3774332 w 5184843"/>
              <a:gd name="connsiteY106" fmla="*/ 1022805 h 1296213"/>
              <a:gd name="connsiteX107" fmla="*/ 3813243 w 5184843"/>
              <a:gd name="connsiteY107" fmla="*/ 1032532 h 1296213"/>
              <a:gd name="connsiteX108" fmla="*/ 3842426 w 5184843"/>
              <a:gd name="connsiteY108" fmla="*/ 1042260 h 1296213"/>
              <a:gd name="connsiteX109" fmla="*/ 3900792 w 5184843"/>
              <a:gd name="connsiteY109" fmla="*/ 1081171 h 1296213"/>
              <a:gd name="connsiteX110" fmla="*/ 4046707 w 5184843"/>
              <a:gd name="connsiteY110" fmla="*/ 1129809 h 1296213"/>
              <a:gd name="connsiteX111" fmla="*/ 4075890 w 5184843"/>
              <a:gd name="connsiteY111" fmla="*/ 1149264 h 1296213"/>
              <a:gd name="connsiteX112" fmla="*/ 4134256 w 5184843"/>
              <a:gd name="connsiteY112" fmla="*/ 1158992 h 1296213"/>
              <a:gd name="connsiteX113" fmla="*/ 4182894 w 5184843"/>
              <a:gd name="connsiteY113" fmla="*/ 1168720 h 1296213"/>
              <a:gd name="connsiteX114" fmla="*/ 4231532 w 5184843"/>
              <a:gd name="connsiteY114" fmla="*/ 1188175 h 1296213"/>
              <a:gd name="connsiteX115" fmla="*/ 4620639 w 5184843"/>
              <a:gd name="connsiteY115" fmla="*/ 1178447 h 1296213"/>
              <a:gd name="connsiteX116" fmla="*/ 4679005 w 5184843"/>
              <a:gd name="connsiteY116" fmla="*/ 1149264 h 1296213"/>
              <a:gd name="connsiteX117" fmla="*/ 4747098 w 5184843"/>
              <a:gd name="connsiteY117" fmla="*/ 1120081 h 1296213"/>
              <a:gd name="connsiteX118" fmla="*/ 4834647 w 5184843"/>
              <a:gd name="connsiteY118" fmla="*/ 1051988 h 1296213"/>
              <a:gd name="connsiteX119" fmla="*/ 4873558 w 5184843"/>
              <a:gd name="connsiteY119" fmla="*/ 974166 h 1296213"/>
              <a:gd name="connsiteX120" fmla="*/ 4883286 w 5184843"/>
              <a:gd name="connsiteY120" fmla="*/ 935256 h 1296213"/>
              <a:gd name="connsiteX121" fmla="*/ 4902741 w 5184843"/>
              <a:gd name="connsiteY121" fmla="*/ 896345 h 1296213"/>
              <a:gd name="connsiteX122" fmla="*/ 4912469 w 5184843"/>
              <a:gd name="connsiteY122" fmla="*/ 857434 h 1296213"/>
              <a:gd name="connsiteX123" fmla="*/ 4951379 w 5184843"/>
              <a:gd name="connsiteY123" fmla="*/ 653154 h 1296213"/>
              <a:gd name="connsiteX124" fmla="*/ 4941652 w 5184843"/>
              <a:gd name="connsiteY124" fmla="*/ 526694 h 1296213"/>
              <a:gd name="connsiteX125" fmla="*/ 4922196 w 5184843"/>
              <a:gd name="connsiteY125" fmla="*/ 507239 h 1296213"/>
              <a:gd name="connsiteX126" fmla="*/ 4902741 w 5184843"/>
              <a:gd name="connsiteY126" fmla="*/ 468328 h 1296213"/>
              <a:gd name="connsiteX127" fmla="*/ 4795737 w 5184843"/>
              <a:gd name="connsiteY127" fmla="*/ 400234 h 1296213"/>
              <a:gd name="connsiteX128" fmla="*/ 4640094 w 5184843"/>
              <a:gd name="connsiteY128" fmla="*/ 409962 h 1296213"/>
              <a:gd name="connsiteX129" fmla="*/ 4610911 w 5184843"/>
              <a:gd name="connsiteY129" fmla="*/ 429417 h 1296213"/>
              <a:gd name="connsiteX130" fmla="*/ 4562273 w 5184843"/>
              <a:gd name="connsiteY130" fmla="*/ 487783 h 1296213"/>
              <a:gd name="connsiteX131" fmla="*/ 4542817 w 5184843"/>
              <a:gd name="connsiteY131" fmla="*/ 526694 h 1296213"/>
              <a:gd name="connsiteX132" fmla="*/ 4562273 w 5184843"/>
              <a:gd name="connsiteY132" fmla="*/ 653154 h 1296213"/>
              <a:gd name="connsiteX133" fmla="*/ 4572000 w 5184843"/>
              <a:gd name="connsiteY133" fmla="*/ 692064 h 1296213"/>
              <a:gd name="connsiteX134" fmla="*/ 4601183 w 5184843"/>
              <a:gd name="connsiteY134" fmla="*/ 721247 h 1296213"/>
              <a:gd name="connsiteX135" fmla="*/ 4640094 w 5184843"/>
              <a:gd name="connsiteY135" fmla="*/ 740703 h 1296213"/>
              <a:gd name="connsiteX136" fmla="*/ 4659549 w 5184843"/>
              <a:gd name="connsiteY136" fmla="*/ 769885 h 1296213"/>
              <a:gd name="connsiteX137" fmla="*/ 4688732 w 5184843"/>
              <a:gd name="connsiteY137" fmla="*/ 779613 h 1296213"/>
              <a:gd name="connsiteX138" fmla="*/ 4776281 w 5184843"/>
              <a:gd name="connsiteY138" fmla="*/ 818524 h 1296213"/>
              <a:gd name="connsiteX139" fmla="*/ 4834647 w 5184843"/>
              <a:gd name="connsiteY139" fmla="*/ 837979 h 1296213"/>
              <a:gd name="connsiteX140" fmla="*/ 4863830 w 5184843"/>
              <a:gd name="connsiteY140" fmla="*/ 847707 h 1296213"/>
              <a:gd name="connsiteX141" fmla="*/ 4931924 w 5184843"/>
              <a:gd name="connsiteY141" fmla="*/ 857434 h 1296213"/>
              <a:gd name="connsiteX142" fmla="*/ 4961107 w 5184843"/>
              <a:gd name="connsiteY142" fmla="*/ 867162 h 1296213"/>
              <a:gd name="connsiteX143" fmla="*/ 5136205 w 5184843"/>
              <a:gd name="connsiteY143" fmla="*/ 847707 h 1296213"/>
              <a:gd name="connsiteX144" fmla="*/ 5155660 w 5184843"/>
              <a:gd name="connsiteY144" fmla="*/ 828251 h 1296213"/>
              <a:gd name="connsiteX145" fmla="*/ 5184843 w 5184843"/>
              <a:gd name="connsiteY145" fmla="*/ 818524 h 1296213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26460 w 5184843"/>
              <a:gd name="connsiteY2" fmla="*/ 200012 h 1300271"/>
              <a:gd name="connsiteX3" fmla="*/ 194554 w 5184843"/>
              <a:gd name="connsiteY3" fmla="*/ 102735 h 1300271"/>
              <a:gd name="connsiteX4" fmla="*/ 379379 w 5184843"/>
              <a:gd name="connsiteY4" fmla="*/ 5458 h 1300271"/>
              <a:gd name="connsiteX5" fmla="*/ 651754 w 5184843"/>
              <a:gd name="connsiteY5" fmla="*/ 15186 h 1300271"/>
              <a:gd name="connsiteX6" fmla="*/ 739303 w 5184843"/>
              <a:gd name="connsiteY6" fmla="*/ 44369 h 1300271"/>
              <a:gd name="connsiteX7" fmla="*/ 768486 w 5184843"/>
              <a:gd name="connsiteY7" fmla="*/ 63824 h 1300271"/>
              <a:gd name="connsiteX8" fmla="*/ 826852 w 5184843"/>
              <a:gd name="connsiteY8" fmla="*/ 93007 h 1300271"/>
              <a:gd name="connsiteX9" fmla="*/ 875490 w 5184843"/>
              <a:gd name="connsiteY9" fmla="*/ 151373 h 1300271"/>
              <a:gd name="connsiteX10" fmla="*/ 914400 w 5184843"/>
              <a:gd name="connsiteY10" fmla="*/ 200012 h 1300271"/>
              <a:gd name="connsiteX11" fmla="*/ 904673 w 5184843"/>
              <a:gd name="connsiteY11" fmla="*/ 345926 h 1300271"/>
              <a:gd name="connsiteX12" fmla="*/ 894945 w 5184843"/>
              <a:gd name="connsiteY12" fmla="*/ 375109 h 1300271"/>
              <a:gd name="connsiteX13" fmla="*/ 865762 w 5184843"/>
              <a:gd name="connsiteY13" fmla="*/ 384837 h 1300271"/>
              <a:gd name="connsiteX14" fmla="*/ 846307 w 5184843"/>
              <a:gd name="connsiteY14" fmla="*/ 414020 h 1300271"/>
              <a:gd name="connsiteX15" fmla="*/ 749030 w 5184843"/>
              <a:gd name="connsiteY15" fmla="*/ 452931 h 1300271"/>
              <a:gd name="connsiteX16" fmla="*/ 690664 w 5184843"/>
              <a:gd name="connsiteY16" fmla="*/ 482114 h 1300271"/>
              <a:gd name="connsiteX17" fmla="*/ 642026 w 5184843"/>
              <a:gd name="connsiteY17" fmla="*/ 472386 h 1300271"/>
              <a:gd name="connsiteX18" fmla="*/ 632298 w 5184843"/>
              <a:gd name="connsiteY18" fmla="*/ 433475 h 1300271"/>
              <a:gd name="connsiteX19" fmla="*/ 622571 w 5184843"/>
              <a:gd name="connsiteY19" fmla="*/ 404292 h 1300271"/>
              <a:gd name="connsiteX20" fmla="*/ 632298 w 5184843"/>
              <a:gd name="connsiteY20" fmla="*/ 365382 h 1300271"/>
              <a:gd name="connsiteX21" fmla="*/ 690664 w 5184843"/>
              <a:gd name="connsiteY21" fmla="*/ 345926 h 1300271"/>
              <a:gd name="connsiteX22" fmla="*/ 856035 w 5184843"/>
              <a:gd name="connsiteY22" fmla="*/ 365382 h 1300271"/>
              <a:gd name="connsiteX23" fmla="*/ 904673 w 5184843"/>
              <a:gd name="connsiteY23" fmla="*/ 384837 h 1300271"/>
              <a:gd name="connsiteX24" fmla="*/ 1001949 w 5184843"/>
              <a:gd name="connsiteY24" fmla="*/ 443203 h 1300271"/>
              <a:gd name="connsiteX25" fmla="*/ 1050588 w 5184843"/>
              <a:gd name="connsiteY25" fmla="*/ 472386 h 1300271"/>
              <a:gd name="connsiteX26" fmla="*/ 1157592 w 5184843"/>
              <a:gd name="connsiteY26" fmla="*/ 579390 h 1300271"/>
              <a:gd name="connsiteX27" fmla="*/ 1215958 w 5184843"/>
              <a:gd name="connsiteY27" fmla="*/ 715578 h 1300271"/>
              <a:gd name="connsiteX28" fmla="*/ 1274324 w 5184843"/>
              <a:gd name="connsiteY28" fmla="*/ 842037 h 1300271"/>
              <a:gd name="connsiteX29" fmla="*/ 1293779 w 5184843"/>
              <a:gd name="connsiteY29" fmla="*/ 880948 h 1300271"/>
              <a:gd name="connsiteX30" fmla="*/ 1332690 w 5184843"/>
              <a:gd name="connsiteY30" fmla="*/ 939314 h 1300271"/>
              <a:gd name="connsiteX31" fmla="*/ 1381328 w 5184843"/>
              <a:gd name="connsiteY31" fmla="*/ 1007407 h 1300271"/>
              <a:gd name="connsiteX32" fmla="*/ 1420239 w 5184843"/>
              <a:gd name="connsiteY32" fmla="*/ 1046318 h 1300271"/>
              <a:gd name="connsiteX33" fmla="*/ 1449422 w 5184843"/>
              <a:gd name="connsiteY33" fmla="*/ 1075501 h 1300271"/>
              <a:gd name="connsiteX34" fmla="*/ 1488332 w 5184843"/>
              <a:gd name="connsiteY34" fmla="*/ 1094956 h 1300271"/>
              <a:gd name="connsiteX35" fmla="*/ 1527243 w 5184843"/>
              <a:gd name="connsiteY35" fmla="*/ 1114412 h 1300271"/>
              <a:gd name="connsiteX36" fmla="*/ 1575881 w 5184843"/>
              <a:gd name="connsiteY36" fmla="*/ 1133867 h 1300271"/>
              <a:gd name="connsiteX37" fmla="*/ 1595337 w 5184843"/>
              <a:gd name="connsiteY37" fmla="*/ 1153322 h 1300271"/>
              <a:gd name="connsiteX38" fmla="*/ 1692613 w 5184843"/>
              <a:gd name="connsiteY38" fmla="*/ 1192233 h 1300271"/>
              <a:gd name="connsiteX39" fmla="*/ 2188724 w 5184843"/>
              <a:gd name="connsiteY39" fmla="*/ 1182505 h 1300271"/>
              <a:gd name="connsiteX40" fmla="*/ 2247090 w 5184843"/>
              <a:gd name="connsiteY40" fmla="*/ 1153322 h 1300271"/>
              <a:gd name="connsiteX41" fmla="*/ 2286000 w 5184843"/>
              <a:gd name="connsiteY41" fmla="*/ 1133867 h 1300271"/>
              <a:gd name="connsiteX42" fmla="*/ 2344366 w 5184843"/>
              <a:gd name="connsiteY42" fmla="*/ 1094956 h 1300271"/>
              <a:gd name="connsiteX43" fmla="*/ 2393005 w 5184843"/>
              <a:gd name="connsiteY43" fmla="*/ 1065773 h 1300271"/>
              <a:gd name="connsiteX44" fmla="*/ 2441643 w 5184843"/>
              <a:gd name="connsiteY44" fmla="*/ 1007407 h 1300271"/>
              <a:gd name="connsiteX45" fmla="*/ 2461098 w 5184843"/>
              <a:gd name="connsiteY45" fmla="*/ 968497 h 1300271"/>
              <a:gd name="connsiteX46" fmla="*/ 2480554 w 5184843"/>
              <a:gd name="connsiteY46" fmla="*/ 949041 h 1300271"/>
              <a:gd name="connsiteX47" fmla="*/ 2490281 w 5184843"/>
              <a:gd name="connsiteY47" fmla="*/ 890675 h 1300271"/>
              <a:gd name="connsiteX48" fmla="*/ 2500009 w 5184843"/>
              <a:gd name="connsiteY48" fmla="*/ 851765 h 1300271"/>
              <a:gd name="connsiteX49" fmla="*/ 2490281 w 5184843"/>
              <a:gd name="connsiteY49" fmla="*/ 676667 h 1300271"/>
              <a:gd name="connsiteX50" fmla="*/ 2451371 w 5184843"/>
              <a:gd name="connsiteY50" fmla="*/ 589118 h 1300271"/>
              <a:gd name="connsiteX51" fmla="*/ 2431915 w 5184843"/>
              <a:gd name="connsiteY51" fmla="*/ 550207 h 1300271"/>
              <a:gd name="connsiteX52" fmla="*/ 2402732 w 5184843"/>
              <a:gd name="connsiteY52" fmla="*/ 491841 h 1300271"/>
              <a:gd name="connsiteX53" fmla="*/ 2373549 w 5184843"/>
              <a:gd name="connsiteY53" fmla="*/ 472386 h 1300271"/>
              <a:gd name="connsiteX54" fmla="*/ 2334639 w 5184843"/>
              <a:gd name="connsiteY54" fmla="*/ 443203 h 1300271"/>
              <a:gd name="connsiteX55" fmla="*/ 2315183 w 5184843"/>
              <a:gd name="connsiteY55" fmla="*/ 423748 h 1300271"/>
              <a:gd name="connsiteX56" fmla="*/ 2256817 w 5184843"/>
              <a:gd name="connsiteY56" fmla="*/ 404292 h 1300271"/>
              <a:gd name="connsiteX57" fmla="*/ 2227635 w 5184843"/>
              <a:gd name="connsiteY57" fmla="*/ 394565 h 1300271"/>
              <a:gd name="connsiteX58" fmla="*/ 2198452 w 5184843"/>
              <a:gd name="connsiteY58" fmla="*/ 384837 h 1300271"/>
              <a:gd name="connsiteX59" fmla="*/ 2159541 w 5184843"/>
              <a:gd name="connsiteY59" fmla="*/ 375109 h 1300271"/>
              <a:gd name="connsiteX60" fmla="*/ 2013626 w 5184843"/>
              <a:gd name="connsiteY60" fmla="*/ 394565 h 1300271"/>
              <a:gd name="connsiteX61" fmla="*/ 1984443 w 5184843"/>
              <a:gd name="connsiteY61" fmla="*/ 414020 h 1300271"/>
              <a:gd name="connsiteX62" fmla="*/ 1964988 w 5184843"/>
              <a:gd name="connsiteY62" fmla="*/ 443203 h 1300271"/>
              <a:gd name="connsiteX63" fmla="*/ 1935805 w 5184843"/>
              <a:gd name="connsiteY63" fmla="*/ 521024 h 1300271"/>
              <a:gd name="connsiteX64" fmla="*/ 1974715 w 5184843"/>
              <a:gd name="connsiteY64" fmla="*/ 618301 h 1300271"/>
              <a:gd name="connsiteX65" fmla="*/ 2052537 w 5184843"/>
              <a:gd name="connsiteY65" fmla="*/ 666939 h 1300271"/>
              <a:gd name="connsiteX66" fmla="*/ 2091447 w 5184843"/>
              <a:gd name="connsiteY66" fmla="*/ 705850 h 1300271"/>
              <a:gd name="connsiteX67" fmla="*/ 2344366 w 5184843"/>
              <a:gd name="connsiteY67" fmla="*/ 735033 h 1300271"/>
              <a:gd name="connsiteX68" fmla="*/ 2548647 w 5184843"/>
              <a:gd name="connsiteY68" fmla="*/ 715578 h 1300271"/>
              <a:gd name="connsiteX69" fmla="*/ 2694562 w 5184843"/>
              <a:gd name="connsiteY69" fmla="*/ 686395 h 1300271"/>
              <a:gd name="connsiteX70" fmla="*/ 2850205 w 5184843"/>
              <a:gd name="connsiteY70" fmla="*/ 705850 h 1300271"/>
              <a:gd name="connsiteX71" fmla="*/ 2966937 w 5184843"/>
              <a:gd name="connsiteY71" fmla="*/ 735033 h 1300271"/>
              <a:gd name="connsiteX72" fmla="*/ 3083669 w 5184843"/>
              <a:gd name="connsiteY72" fmla="*/ 754488 h 1300271"/>
              <a:gd name="connsiteX73" fmla="*/ 3210128 w 5184843"/>
              <a:gd name="connsiteY73" fmla="*/ 793399 h 1300271"/>
              <a:gd name="connsiteX74" fmla="*/ 3287949 w 5184843"/>
              <a:gd name="connsiteY74" fmla="*/ 812854 h 1300271"/>
              <a:gd name="connsiteX75" fmla="*/ 3307405 w 5184843"/>
              <a:gd name="connsiteY75" fmla="*/ 832309 h 1300271"/>
              <a:gd name="connsiteX76" fmla="*/ 3336588 w 5184843"/>
              <a:gd name="connsiteY76" fmla="*/ 842037 h 1300271"/>
              <a:gd name="connsiteX77" fmla="*/ 3394954 w 5184843"/>
              <a:gd name="connsiteY77" fmla="*/ 900403 h 1300271"/>
              <a:gd name="connsiteX78" fmla="*/ 3433864 w 5184843"/>
              <a:gd name="connsiteY78" fmla="*/ 978224 h 1300271"/>
              <a:gd name="connsiteX79" fmla="*/ 3453320 w 5184843"/>
              <a:gd name="connsiteY79" fmla="*/ 1036590 h 1300271"/>
              <a:gd name="connsiteX80" fmla="*/ 3463047 w 5184843"/>
              <a:gd name="connsiteY80" fmla="*/ 1085229 h 1300271"/>
              <a:gd name="connsiteX81" fmla="*/ 3472775 w 5184843"/>
              <a:gd name="connsiteY81" fmla="*/ 1124139 h 1300271"/>
              <a:gd name="connsiteX82" fmla="*/ 3453320 w 5184843"/>
              <a:gd name="connsiteY82" fmla="*/ 1211688 h 1300271"/>
              <a:gd name="connsiteX83" fmla="*/ 3443592 w 5184843"/>
              <a:gd name="connsiteY83" fmla="*/ 1240871 h 1300271"/>
              <a:gd name="connsiteX84" fmla="*/ 3404681 w 5184843"/>
              <a:gd name="connsiteY84" fmla="*/ 1250599 h 1300271"/>
              <a:gd name="connsiteX85" fmla="*/ 3317132 w 5184843"/>
              <a:gd name="connsiteY85" fmla="*/ 1279782 h 1300271"/>
              <a:gd name="connsiteX86" fmla="*/ 3287949 w 5184843"/>
              <a:gd name="connsiteY86" fmla="*/ 1299237 h 1300271"/>
              <a:gd name="connsiteX87" fmla="*/ 3161490 w 5184843"/>
              <a:gd name="connsiteY87" fmla="*/ 1289509 h 1300271"/>
              <a:gd name="connsiteX88" fmla="*/ 3132307 w 5184843"/>
              <a:gd name="connsiteY88" fmla="*/ 1260326 h 1300271"/>
              <a:gd name="connsiteX89" fmla="*/ 3093396 w 5184843"/>
              <a:gd name="connsiteY89" fmla="*/ 1192233 h 1300271"/>
              <a:gd name="connsiteX90" fmla="*/ 3083669 w 5184843"/>
              <a:gd name="connsiteY90" fmla="*/ 1163050 h 1300271"/>
              <a:gd name="connsiteX91" fmla="*/ 3093396 w 5184843"/>
              <a:gd name="connsiteY91" fmla="*/ 1026863 h 1300271"/>
              <a:gd name="connsiteX92" fmla="*/ 3103124 w 5184843"/>
              <a:gd name="connsiteY92" fmla="*/ 997680 h 1300271"/>
              <a:gd name="connsiteX93" fmla="*/ 3132307 w 5184843"/>
              <a:gd name="connsiteY93" fmla="*/ 968497 h 1300271"/>
              <a:gd name="connsiteX94" fmla="*/ 3161490 w 5184843"/>
              <a:gd name="connsiteY94" fmla="*/ 949041 h 1300271"/>
              <a:gd name="connsiteX95" fmla="*/ 3200400 w 5184843"/>
              <a:gd name="connsiteY95" fmla="*/ 929586 h 1300271"/>
              <a:gd name="connsiteX96" fmla="*/ 3219856 w 5184843"/>
              <a:gd name="connsiteY96" fmla="*/ 900403 h 1300271"/>
              <a:gd name="connsiteX97" fmla="*/ 3268494 w 5184843"/>
              <a:gd name="connsiteY97" fmla="*/ 880948 h 1300271"/>
              <a:gd name="connsiteX98" fmla="*/ 3463047 w 5184843"/>
              <a:gd name="connsiteY98" fmla="*/ 861492 h 1300271"/>
              <a:gd name="connsiteX99" fmla="*/ 3550596 w 5184843"/>
              <a:gd name="connsiteY99" fmla="*/ 880948 h 1300271"/>
              <a:gd name="connsiteX100" fmla="*/ 3579779 w 5184843"/>
              <a:gd name="connsiteY100" fmla="*/ 900403 h 1300271"/>
              <a:gd name="connsiteX101" fmla="*/ 3599235 w 5184843"/>
              <a:gd name="connsiteY101" fmla="*/ 919858 h 1300271"/>
              <a:gd name="connsiteX102" fmla="*/ 3638145 w 5184843"/>
              <a:gd name="connsiteY102" fmla="*/ 929586 h 1300271"/>
              <a:gd name="connsiteX103" fmla="*/ 3667328 w 5184843"/>
              <a:gd name="connsiteY103" fmla="*/ 958769 h 1300271"/>
              <a:gd name="connsiteX104" fmla="*/ 3745149 w 5184843"/>
              <a:gd name="connsiteY104" fmla="*/ 997680 h 1300271"/>
              <a:gd name="connsiteX105" fmla="*/ 3774332 w 5184843"/>
              <a:gd name="connsiteY105" fmla="*/ 1026863 h 1300271"/>
              <a:gd name="connsiteX106" fmla="*/ 3813243 w 5184843"/>
              <a:gd name="connsiteY106" fmla="*/ 1036590 h 1300271"/>
              <a:gd name="connsiteX107" fmla="*/ 3842426 w 5184843"/>
              <a:gd name="connsiteY107" fmla="*/ 1046318 h 1300271"/>
              <a:gd name="connsiteX108" fmla="*/ 3900792 w 5184843"/>
              <a:gd name="connsiteY108" fmla="*/ 1085229 h 1300271"/>
              <a:gd name="connsiteX109" fmla="*/ 4046707 w 5184843"/>
              <a:gd name="connsiteY109" fmla="*/ 1133867 h 1300271"/>
              <a:gd name="connsiteX110" fmla="*/ 4075890 w 5184843"/>
              <a:gd name="connsiteY110" fmla="*/ 1153322 h 1300271"/>
              <a:gd name="connsiteX111" fmla="*/ 4134256 w 5184843"/>
              <a:gd name="connsiteY111" fmla="*/ 1163050 h 1300271"/>
              <a:gd name="connsiteX112" fmla="*/ 4182894 w 5184843"/>
              <a:gd name="connsiteY112" fmla="*/ 1172778 h 1300271"/>
              <a:gd name="connsiteX113" fmla="*/ 4231532 w 5184843"/>
              <a:gd name="connsiteY113" fmla="*/ 1192233 h 1300271"/>
              <a:gd name="connsiteX114" fmla="*/ 4620639 w 5184843"/>
              <a:gd name="connsiteY114" fmla="*/ 1182505 h 1300271"/>
              <a:gd name="connsiteX115" fmla="*/ 4679005 w 5184843"/>
              <a:gd name="connsiteY115" fmla="*/ 1153322 h 1300271"/>
              <a:gd name="connsiteX116" fmla="*/ 4747098 w 5184843"/>
              <a:gd name="connsiteY116" fmla="*/ 1124139 h 1300271"/>
              <a:gd name="connsiteX117" fmla="*/ 4834647 w 5184843"/>
              <a:gd name="connsiteY117" fmla="*/ 1056046 h 1300271"/>
              <a:gd name="connsiteX118" fmla="*/ 4873558 w 5184843"/>
              <a:gd name="connsiteY118" fmla="*/ 978224 h 1300271"/>
              <a:gd name="connsiteX119" fmla="*/ 4883286 w 5184843"/>
              <a:gd name="connsiteY119" fmla="*/ 939314 h 1300271"/>
              <a:gd name="connsiteX120" fmla="*/ 4902741 w 5184843"/>
              <a:gd name="connsiteY120" fmla="*/ 900403 h 1300271"/>
              <a:gd name="connsiteX121" fmla="*/ 4912469 w 5184843"/>
              <a:gd name="connsiteY121" fmla="*/ 861492 h 1300271"/>
              <a:gd name="connsiteX122" fmla="*/ 4951379 w 5184843"/>
              <a:gd name="connsiteY122" fmla="*/ 657212 h 1300271"/>
              <a:gd name="connsiteX123" fmla="*/ 4941652 w 5184843"/>
              <a:gd name="connsiteY123" fmla="*/ 530752 h 1300271"/>
              <a:gd name="connsiteX124" fmla="*/ 4922196 w 5184843"/>
              <a:gd name="connsiteY124" fmla="*/ 511297 h 1300271"/>
              <a:gd name="connsiteX125" fmla="*/ 4902741 w 5184843"/>
              <a:gd name="connsiteY125" fmla="*/ 472386 h 1300271"/>
              <a:gd name="connsiteX126" fmla="*/ 4795737 w 5184843"/>
              <a:gd name="connsiteY126" fmla="*/ 404292 h 1300271"/>
              <a:gd name="connsiteX127" fmla="*/ 4640094 w 5184843"/>
              <a:gd name="connsiteY127" fmla="*/ 414020 h 1300271"/>
              <a:gd name="connsiteX128" fmla="*/ 4610911 w 5184843"/>
              <a:gd name="connsiteY128" fmla="*/ 433475 h 1300271"/>
              <a:gd name="connsiteX129" fmla="*/ 4562273 w 5184843"/>
              <a:gd name="connsiteY129" fmla="*/ 491841 h 1300271"/>
              <a:gd name="connsiteX130" fmla="*/ 4542817 w 5184843"/>
              <a:gd name="connsiteY130" fmla="*/ 530752 h 1300271"/>
              <a:gd name="connsiteX131" fmla="*/ 4562273 w 5184843"/>
              <a:gd name="connsiteY131" fmla="*/ 657212 h 1300271"/>
              <a:gd name="connsiteX132" fmla="*/ 4572000 w 5184843"/>
              <a:gd name="connsiteY132" fmla="*/ 696122 h 1300271"/>
              <a:gd name="connsiteX133" fmla="*/ 4601183 w 5184843"/>
              <a:gd name="connsiteY133" fmla="*/ 725305 h 1300271"/>
              <a:gd name="connsiteX134" fmla="*/ 4640094 w 5184843"/>
              <a:gd name="connsiteY134" fmla="*/ 744761 h 1300271"/>
              <a:gd name="connsiteX135" fmla="*/ 4659549 w 5184843"/>
              <a:gd name="connsiteY135" fmla="*/ 773943 h 1300271"/>
              <a:gd name="connsiteX136" fmla="*/ 4688732 w 5184843"/>
              <a:gd name="connsiteY136" fmla="*/ 783671 h 1300271"/>
              <a:gd name="connsiteX137" fmla="*/ 4776281 w 5184843"/>
              <a:gd name="connsiteY137" fmla="*/ 822582 h 1300271"/>
              <a:gd name="connsiteX138" fmla="*/ 4834647 w 5184843"/>
              <a:gd name="connsiteY138" fmla="*/ 842037 h 1300271"/>
              <a:gd name="connsiteX139" fmla="*/ 4863830 w 5184843"/>
              <a:gd name="connsiteY139" fmla="*/ 851765 h 1300271"/>
              <a:gd name="connsiteX140" fmla="*/ 4931924 w 5184843"/>
              <a:gd name="connsiteY140" fmla="*/ 861492 h 1300271"/>
              <a:gd name="connsiteX141" fmla="*/ 4961107 w 5184843"/>
              <a:gd name="connsiteY141" fmla="*/ 871220 h 1300271"/>
              <a:gd name="connsiteX142" fmla="*/ 5136205 w 5184843"/>
              <a:gd name="connsiteY142" fmla="*/ 851765 h 1300271"/>
              <a:gd name="connsiteX143" fmla="*/ 5155660 w 5184843"/>
              <a:gd name="connsiteY143" fmla="*/ 832309 h 1300271"/>
              <a:gd name="connsiteX144" fmla="*/ 5184843 w 5184843"/>
              <a:gd name="connsiteY144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26852 w 5184843"/>
              <a:gd name="connsiteY7" fmla="*/ 93007 h 1300271"/>
              <a:gd name="connsiteX8" fmla="*/ 875490 w 5184843"/>
              <a:gd name="connsiteY8" fmla="*/ 151373 h 1300271"/>
              <a:gd name="connsiteX9" fmla="*/ 914400 w 5184843"/>
              <a:gd name="connsiteY9" fmla="*/ 200012 h 1300271"/>
              <a:gd name="connsiteX10" fmla="*/ 904673 w 5184843"/>
              <a:gd name="connsiteY10" fmla="*/ 345926 h 1300271"/>
              <a:gd name="connsiteX11" fmla="*/ 894945 w 5184843"/>
              <a:gd name="connsiteY11" fmla="*/ 375109 h 1300271"/>
              <a:gd name="connsiteX12" fmla="*/ 865762 w 5184843"/>
              <a:gd name="connsiteY12" fmla="*/ 384837 h 1300271"/>
              <a:gd name="connsiteX13" fmla="*/ 846307 w 5184843"/>
              <a:gd name="connsiteY13" fmla="*/ 414020 h 1300271"/>
              <a:gd name="connsiteX14" fmla="*/ 749030 w 5184843"/>
              <a:gd name="connsiteY14" fmla="*/ 452931 h 1300271"/>
              <a:gd name="connsiteX15" fmla="*/ 690664 w 5184843"/>
              <a:gd name="connsiteY15" fmla="*/ 482114 h 1300271"/>
              <a:gd name="connsiteX16" fmla="*/ 642026 w 5184843"/>
              <a:gd name="connsiteY16" fmla="*/ 472386 h 1300271"/>
              <a:gd name="connsiteX17" fmla="*/ 632298 w 5184843"/>
              <a:gd name="connsiteY17" fmla="*/ 433475 h 1300271"/>
              <a:gd name="connsiteX18" fmla="*/ 622571 w 5184843"/>
              <a:gd name="connsiteY18" fmla="*/ 404292 h 1300271"/>
              <a:gd name="connsiteX19" fmla="*/ 632298 w 5184843"/>
              <a:gd name="connsiteY19" fmla="*/ 365382 h 1300271"/>
              <a:gd name="connsiteX20" fmla="*/ 690664 w 5184843"/>
              <a:gd name="connsiteY20" fmla="*/ 345926 h 1300271"/>
              <a:gd name="connsiteX21" fmla="*/ 856035 w 5184843"/>
              <a:gd name="connsiteY21" fmla="*/ 365382 h 1300271"/>
              <a:gd name="connsiteX22" fmla="*/ 904673 w 5184843"/>
              <a:gd name="connsiteY22" fmla="*/ 384837 h 1300271"/>
              <a:gd name="connsiteX23" fmla="*/ 1001949 w 5184843"/>
              <a:gd name="connsiteY23" fmla="*/ 443203 h 1300271"/>
              <a:gd name="connsiteX24" fmla="*/ 1050588 w 5184843"/>
              <a:gd name="connsiteY24" fmla="*/ 472386 h 1300271"/>
              <a:gd name="connsiteX25" fmla="*/ 1157592 w 5184843"/>
              <a:gd name="connsiteY25" fmla="*/ 579390 h 1300271"/>
              <a:gd name="connsiteX26" fmla="*/ 1215958 w 5184843"/>
              <a:gd name="connsiteY26" fmla="*/ 715578 h 1300271"/>
              <a:gd name="connsiteX27" fmla="*/ 1274324 w 5184843"/>
              <a:gd name="connsiteY27" fmla="*/ 842037 h 1300271"/>
              <a:gd name="connsiteX28" fmla="*/ 1293779 w 5184843"/>
              <a:gd name="connsiteY28" fmla="*/ 880948 h 1300271"/>
              <a:gd name="connsiteX29" fmla="*/ 1332690 w 5184843"/>
              <a:gd name="connsiteY29" fmla="*/ 939314 h 1300271"/>
              <a:gd name="connsiteX30" fmla="*/ 1381328 w 5184843"/>
              <a:gd name="connsiteY30" fmla="*/ 1007407 h 1300271"/>
              <a:gd name="connsiteX31" fmla="*/ 1420239 w 5184843"/>
              <a:gd name="connsiteY31" fmla="*/ 1046318 h 1300271"/>
              <a:gd name="connsiteX32" fmla="*/ 1449422 w 5184843"/>
              <a:gd name="connsiteY32" fmla="*/ 1075501 h 1300271"/>
              <a:gd name="connsiteX33" fmla="*/ 1488332 w 5184843"/>
              <a:gd name="connsiteY33" fmla="*/ 1094956 h 1300271"/>
              <a:gd name="connsiteX34" fmla="*/ 1527243 w 5184843"/>
              <a:gd name="connsiteY34" fmla="*/ 1114412 h 1300271"/>
              <a:gd name="connsiteX35" fmla="*/ 1575881 w 5184843"/>
              <a:gd name="connsiteY35" fmla="*/ 1133867 h 1300271"/>
              <a:gd name="connsiteX36" fmla="*/ 1595337 w 5184843"/>
              <a:gd name="connsiteY36" fmla="*/ 1153322 h 1300271"/>
              <a:gd name="connsiteX37" fmla="*/ 1692613 w 5184843"/>
              <a:gd name="connsiteY37" fmla="*/ 1192233 h 1300271"/>
              <a:gd name="connsiteX38" fmla="*/ 2188724 w 5184843"/>
              <a:gd name="connsiteY38" fmla="*/ 1182505 h 1300271"/>
              <a:gd name="connsiteX39" fmla="*/ 2247090 w 5184843"/>
              <a:gd name="connsiteY39" fmla="*/ 1153322 h 1300271"/>
              <a:gd name="connsiteX40" fmla="*/ 2286000 w 5184843"/>
              <a:gd name="connsiteY40" fmla="*/ 1133867 h 1300271"/>
              <a:gd name="connsiteX41" fmla="*/ 2344366 w 5184843"/>
              <a:gd name="connsiteY41" fmla="*/ 1094956 h 1300271"/>
              <a:gd name="connsiteX42" fmla="*/ 2393005 w 5184843"/>
              <a:gd name="connsiteY42" fmla="*/ 1065773 h 1300271"/>
              <a:gd name="connsiteX43" fmla="*/ 2441643 w 5184843"/>
              <a:gd name="connsiteY43" fmla="*/ 1007407 h 1300271"/>
              <a:gd name="connsiteX44" fmla="*/ 2461098 w 5184843"/>
              <a:gd name="connsiteY44" fmla="*/ 968497 h 1300271"/>
              <a:gd name="connsiteX45" fmla="*/ 2480554 w 5184843"/>
              <a:gd name="connsiteY45" fmla="*/ 949041 h 1300271"/>
              <a:gd name="connsiteX46" fmla="*/ 2490281 w 5184843"/>
              <a:gd name="connsiteY46" fmla="*/ 890675 h 1300271"/>
              <a:gd name="connsiteX47" fmla="*/ 2500009 w 5184843"/>
              <a:gd name="connsiteY47" fmla="*/ 851765 h 1300271"/>
              <a:gd name="connsiteX48" fmla="*/ 2490281 w 5184843"/>
              <a:gd name="connsiteY48" fmla="*/ 676667 h 1300271"/>
              <a:gd name="connsiteX49" fmla="*/ 2451371 w 5184843"/>
              <a:gd name="connsiteY49" fmla="*/ 589118 h 1300271"/>
              <a:gd name="connsiteX50" fmla="*/ 2431915 w 5184843"/>
              <a:gd name="connsiteY50" fmla="*/ 550207 h 1300271"/>
              <a:gd name="connsiteX51" fmla="*/ 2402732 w 5184843"/>
              <a:gd name="connsiteY51" fmla="*/ 491841 h 1300271"/>
              <a:gd name="connsiteX52" fmla="*/ 2373549 w 5184843"/>
              <a:gd name="connsiteY52" fmla="*/ 472386 h 1300271"/>
              <a:gd name="connsiteX53" fmla="*/ 2334639 w 5184843"/>
              <a:gd name="connsiteY53" fmla="*/ 443203 h 1300271"/>
              <a:gd name="connsiteX54" fmla="*/ 2315183 w 5184843"/>
              <a:gd name="connsiteY54" fmla="*/ 423748 h 1300271"/>
              <a:gd name="connsiteX55" fmla="*/ 2256817 w 5184843"/>
              <a:gd name="connsiteY55" fmla="*/ 404292 h 1300271"/>
              <a:gd name="connsiteX56" fmla="*/ 2227635 w 5184843"/>
              <a:gd name="connsiteY56" fmla="*/ 394565 h 1300271"/>
              <a:gd name="connsiteX57" fmla="*/ 2198452 w 5184843"/>
              <a:gd name="connsiteY57" fmla="*/ 384837 h 1300271"/>
              <a:gd name="connsiteX58" fmla="*/ 2159541 w 5184843"/>
              <a:gd name="connsiteY58" fmla="*/ 375109 h 1300271"/>
              <a:gd name="connsiteX59" fmla="*/ 2013626 w 5184843"/>
              <a:gd name="connsiteY59" fmla="*/ 394565 h 1300271"/>
              <a:gd name="connsiteX60" fmla="*/ 1984443 w 5184843"/>
              <a:gd name="connsiteY60" fmla="*/ 414020 h 1300271"/>
              <a:gd name="connsiteX61" fmla="*/ 1964988 w 5184843"/>
              <a:gd name="connsiteY61" fmla="*/ 443203 h 1300271"/>
              <a:gd name="connsiteX62" fmla="*/ 1935805 w 5184843"/>
              <a:gd name="connsiteY62" fmla="*/ 521024 h 1300271"/>
              <a:gd name="connsiteX63" fmla="*/ 1974715 w 5184843"/>
              <a:gd name="connsiteY63" fmla="*/ 618301 h 1300271"/>
              <a:gd name="connsiteX64" fmla="*/ 2052537 w 5184843"/>
              <a:gd name="connsiteY64" fmla="*/ 666939 h 1300271"/>
              <a:gd name="connsiteX65" fmla="*/ 2091447 w 5184843"/>
              <a:gd name="connsiteY65" fmla="*/ 705850 h 1300271"/>
              <a:gd name="connsiteX66" fmla="*/ 2344366 w 5184843"/>
              <a:gd name="connsiteY66" fmla="*/ 735033 h 1300271"/>
              <a:gd name="connsiteX67" fmla="*/ 2548647 w 5184843"/>
              <a:gd name="connsiteY67" fmla="*/ 715578 h 1300271"/>
              <a:gd name="connsiteX68" fmla="*/ 2694562 w 5184843"/>
              <a:gd name="connsiteY68" fmla="*/ 686395 h 1300271"/>
              <a:gd name="connsiteX69" fmla="*/ 2850205 w 5184843"/>
              <a:gd name="connsiteY69" fmla="*/ 705850 h 1300271"/>
              <a:gd name="connsiteX70" fmla="*/ 2966937 w 5184843"/>
              <a:gd name="connsiteY70" fmla="*/ 735033 h 1300271"/>
              <a:gd name="connsiteX71" fmla="*/ 3083669 w 5184843"/>
              <a:gd name="connsiteY71" fmla="*/ 754488 h 1300271"/>
              <a:gd name="connsiteX72" fmla="*/ 3210128 w 5184843"/>
              <a:gd name="connsiteY72" fmla="*/ 793399 h 1300271"/>
              <a:gd name="connsiteX73" fmla="*/ 3287949 w 5184843"/>
              <a:gd name="connsiteY73" fmla="*/ 812854 h 1300271"/>
              <a:gd name="connsiteX74" fmla="*/ 3307405 w 5184843"/>
              <a:gd name="connsiteY74" fmla="*/ 832309 h 1300271"/>
              <a:gd name="connsiteX75" fmla="*/ 3336588 w 5184843"/>
              <a:gd name="connsiteY75" fmla="*/ 842037 h 1300271"/>
              <a:gd name="connsiteX76" fmla="*/ 3394954 w 5184843"/>
              <a:gd name="connsiteY76" fmla="*/ 900403 h 1300271"/>
              <a:gd name="connsiteX77" fmla="*/ 3433864 w 5184843"/>
              <a:gd name="connsiteY77" fmla="*/ 978224 h 1300271"/>
              <a:gd name="connsiteX78" fmla="*/ 3453320 w 5184843"/>
              <a:gd name="connsiteY78" fmla="*/ 1036590 h 1300271"/>
              <a:gd name="connsiteX79" fmla="*/ 3463047 w 5184843"/>
              <a:gd name="connsiteY79" fmla="*/ 1085229 h 1300271"/>
              <a:gd name="connsiteX80" fmla="*/ 3472775 w 5184843"/>
              <a:gd name="connsiteY80" fmla="*/ 1124139 h 1300271"/>
              <a:gd name="connsiteX81" fmla="*/ 3453320 w 5184843"/>
              <a:gd name="connsiteY81" fmla="*/ 1211688 h 1300271"/>
              <a:gd name="connsiteX82" fmla="*/ 3443592 w 5184843"/>
              <a:gd name="connsiteY82" fmla="*/ 1240871 h 1300271"/>
              <a:gd name="connsiteX83" fmla="*/ 3404681 w 5184843"/>
              <a:gd name="connsiteY83" fmla="*/ 1250599 h 1300271"/>
              <a:gd name="connsiteX84" fmla="*/ 3317132 w 5184843"/>
              <a:gd name="connsiteY84" fmla="*/ 1279782 h 1300271"/>
              <a:gd name="connsiteX85" fmla="*/ 3287949 w 5184843"/>
              <a:gd name="connsiteY85" fmla="*/ 1299237 h 1300271"/>
              <a:gd name="connsiteX86" fmla="*/ 3161490 w 5184843"/>
              <a:gd name="connsiteY86" fmla="*/ 1289509 h 1300271"/>
              <a:gd name="connsiteX87" fmla="*/ 3132307 w 5184843"/>
              <a:gd name="connsiteY87" fmla="*/ 1260326 h 1300271"/>
              <a:gd name="connsiteX88" fmla="*/ 3093396 w 5184843"/>
              <a:gd name="connsiteY88" fmla="*/ 1192233 h 1300271"/>
              <a:gd name="connsiteX89" fmla="*/ 3083669 w 5184843"/>
              <a:gd name="connsiteY89" fmla="*/ 1163050 h 1300271"/>
              <a:gd name="connsiteX90" fmla="*/ 3093396 w 5184843"/>
              <a:gd name="connsiteY90" fmla="*/ 1026863 h 1300271"/>
              <a:gd name="connsiteX91" fmla="*/ 3103124 w 5184843"/>
              <a:gd name="connsiteY91" fmla="*/ 997680 h 1300271"/>
              <a:gd name="connsiteX92" fmla="*/ 3132307 w 5184843"/>
              <a:gd name="connsiteY92" fmla="*/ 968497 h 1300271"/>
              <a:gd name="connsiteX93" fmla="*/ 3161490 w 5184843"/>
              <a:gd name="connsiteY93" fmla="*/ 949041 h 1300271"/>
              <a:gd name="connsiteX94" fmla="*/ 3200400 w 5184843"/>
              <a:gd name="connsiteY94" fmla="*/ 929586 h 1300271"/>
              <a:gd name="connsiteX95" fmla="*/ 3219856 w 5184843"/>
              <a:gd name="connsiteY95" fmla="*/ 900403 h 1300271"/>
              <a:gd name="connsiteX96" fmla="*/ 3268494 w 5184843"/>
              <a:gd name="connsiteY96" fmla="*/ 880948 h 1300271"/>
              <a:gd name="connsiteX97" fmla="*/ 3463047 w 5184843"/>
              <a:gd name="connsiteY97" fmla="*/ 861492 h 1300271"/>
              <a:gd name="connsiteX98" fmla="*/ 3550596 w 5184843"/>
              <a:gd name="connsiteY98" fmla="*/ 880948 h 1300271"/>
              <a:gd name="connsiteX99" fmla="*/ 3579779 w 5184843"/>
              <a:gd name="connsiteY99" fmla="*/ 900403 h 1300271"/>
              <a:gd name="connsiteX100" fmla="*/ 3599235 w 5184843"/>
              <a:gd name="connsiteY100" fmla="*/ 919858 h 1300271"/>
              <a:gd name="connsiteX101" fmla="*/ 3638145 w 5184843"/>
              <a:gd name="connsiteY101" fmla="*/ 929586 h 1300271"/>
              <a:gd name="connsiteX102" fmla="*/ 3667328 w 5184843"/>
              <a:gd name="connsiteY102" fmla="*/ 958769 h 1300271"/>
              <a:gd name="connsiteX103" fmla="*/ 3745149 w 5184843"/>
              <a:gd name="connsiteY103" fmla="*/ 997680 h 1300271"/>
              <a:gd name="connsiteX104" fmla="*/ 3774332 w 5184843"/>
              <a:gd name="connsiteY104" fmla="*/ 1026863 h 1300271"/>
              <a:gd name="connsiteX105" fmla="*/ 3813243 w 5184843"/>
              <a:gd name="connsiteY105" fmla="*/ 1036590 h 1300271"/>
              <a:gd name="connsiteX106" fmla="*/ 3842426 w 5184843"/>
              <a:gd name="connsiteY106" fmla="*/ 1046318 h 1300271"/>
              <a:gd name="connsiteX107" fmla="*/ 3900792 w 5184843"/>
              <a:gd name="connsiteY107" fmla="*/ 1085229 h 1300271"/>
              <a:gd name="connsiteX108" fmla="*/ 4046707 w 5184843"/>
              <a:gd name="connsiteY108" fmla="*/ 1133867 h 1300271"/>
              <a:gd name="connsiteX109" fmla="*/ 4075890 w 5184843"/>
              <a:gd name="connsiteY109" fmla="*/ 1153322 h 1300271"/>
              <a:gd name="connsiteX110" fmla="*/ 4134256 w 5184843"/>
              <a:gd name="connsiteY110" fmla="*/ 1163050 h 1300271"/>
              <a:gd name="connsiteX111" fmla="*/ 4182894 w 5184843"/>
              <a:gd name="connsiteY111" fmla="*/ 1172778 h 1300271"/>
              <a:gd name="connsiteX112" fmla="*/ 4231532 w 5184843"/>
              <a:gd name="connsiteY112" fmla="*/ 1192233 h 1300271"/>
              <a:gd name="connsiteX113" fmla="*/ 4620639 w 5184843"/>
              <a:gd name="connsiteY113" fmla="*/ 1182505 h 1300271"/>
              <a:gd name="connsiteX114" fmla="*/ 4679005 w 5184843"/>
              <a:gd name="connsiteY114" fmla="*/ 1153322 h 1300271"/>
              <a:gd name="connsiteX115" fmla="*/ 4747098 w 5184843"/>
              <a:gd name="connsiteY115" fmla="*/ 1124139 h 1300271"/>
              <a:gd name="connsiteX116" fmla="*/ 4834647 w 5184843"/>
              <a:gd name="connsiteY116" fmla="*/ 1056046 h 1300271"/>
              <a:gd name="connsiteX117" fmla="*/ 4873558 w 5184843"/>
              <a:gd name="connsiteY117" fmla="*/ 978224 h 1300271"/>
              <a:gd name="connsiteX118" fmla="*/ 4883286 w 5184843"/>
              <a:gd name="connsiteY118" fmla="*/ 939314 h 1300271"/>
              <a:gd name="connsiteX119" fmla="*/ 4902741 w 5184843"/>
              <a:gd name="connsiteY119" fmla="*/ 900403 h 1300271"/>
              <a:gd name="connsiteX120" fmla="*/ 4912469 w 5184843"/>
              <a:gd name="connsiteY120" fmla="*/ 861492 h 1300271"/>
              <a:gd name="connsiteX121" fmla="*/ 4951379 w 5184843"/>
              <a:gd name="connsiteY121" fmla="*/ 657212 h 1300271"/>
              <a:gd name="connsiteX122" fmla="*/ 4941652 w 5184843"/>
              <a:gd name="connsiteY122" fmla="*/ 530752 h 1300271"/>
              <a:gd name="connsiteX123" fmla="*/ 4922196 w 5184843"/>
              <a:gd name="connsiteY123" fmla="*/ 511297 h 1300271"/>
              <a:gd name="connsiteX124" fmla="*/ 4902741 w 5184843"/>
              <a:gd name="connsiteY124" fmla="*/ 472386 h 1300271"/>
              <a:gd name="connsiteX125" fmla="*/ 4795737 w 5184843"/>
              <a:gd name="connsiteY125" fmla="*/ 404292 h 1300271"/>
              <a:gd name="connsiteX126" fmla="*/ 4640094 w 5184843"/>
              <a:gd name="connsiteY126" fmla="*/ 414020 h 1300271"/>
              <a:gd name="connsiteX127" fmla="*/ 4610911 w 5184843"/>
              <a:gd name="connsiteY127" fmla="*/ 433475 h 1300271"/>
              <a:gd name="connsiteX128" fmla="*/ 4562273 w 5184843"/>
              <a:gd name="connsiteY128" fmla="*/ 491841 h 1300271"/>
              <a:gd name="connsiteX129" fmla="*/ 4542817 w 5184843"/>
              <a:gd name="connsiteY129" fmla="*/ 530752 h 1300271"/>
              <a:gd name="connsiteX130" fmla="*/ 4562273 w 5184843"/>
              <a:gd name="connsiteY130" fmla="*/ 657212 h 1300271"/>
              <a:gd name="connsiteX131" fmla="*/ 4572000 w 5184843"/>
              <a:gd name="connsiteY131" fmla="*/ 696122 h 1300271"/>
              <a:gd name="connsiteX132" fmla="*/ 4601183 w 5184843"/>
              <a:gd name="connsiteY132" fmla="*/ 725305 h 1300271"/>
              <a:gd name="connsiteX133" fmla="*/ 4640094 w 5184843"/>
              <a:gd name="connsiteY133" fmla="*/ 744761 h 1300271"/>
              <a:gd name="connsiteX134" fmla="*/ 4659549 w 5184843"/>
              <a:gd name="connsiteY134" fmla="*/ 773943 h 1300271"/>
              <a:gd name="connsiteX135" fmla="*/ 4688732 w 5184843"/>
              <a:gd name="connsiteY135" fmla="*/ 783671 h 1300271"/>
              <a:gd name="connsiteX136" fmla="*/ 4776281 w 5184843"/>
              <a:gd name="connsiteY136" fmla="*/ 822582 h 1300271"/>
              <a:gd name="connsiteX137" fmla="*/ 4834647 w 5184843"/>
              <a:gd name="connsiteY137" fmla="*/ 842037 h 1300271"/>
              <a:gd name="connsiteX138" fmla="*/ 4863830 w 5184843"/>
              <a:gd name="connsiteY138" fmla="*/ 851765 h 1300271"/>
              <a:gd name="connsiteX139" fmla="*/ 4931924 w 5184843"/>
              <a:gd name="connsiteY139" fmla="*/ 861492 h 1300271"/>
              <a:gd name="connsiteX140" fmla="*/ 4961107 w 5184843"/>
              <a:gd name="connsiteY140" fmla="*/ 871220 h 1300271"/>
              <a:gd name="connsiteX141" fmla="*/ 5136205 w 5184843"/>
              <a:gd name="connsiteY141" fmla="*/ 851765 h 1300271"/>
              <a:gd name="connsiteX142" fmla="*/ 5155660 w 5184843"/>
              <a:gd name="connsiteY142" fmla="*/ 832309 h 1300271"/>
              <a:gd name="connsiteX143" fmla="*/ 5184843 w 5184843"/>
              <a:gd name="connsiteY143" fmla="*/ 822582 h 1300271"/>
              <a:gd name="connsiteX0" fmla="*/ 0 w 5184843"/>
              <a:gd name="connsiteY0" fmla="*/ 482114 h 1300271"/>
              <a:gd name="connsiteX1" fmla="*/ 29183 w 5184843"/>
              <a:gd name="connsiteY1" fmla="*/ 345926 h 1300271"/>
              <a:gd name="connsiteX2" fmla="*/ 194554 w 5184843"/>
              <a:gd name="connsiteY2" fmla="*/ 102735 h 1300271"/>
              <a:gd name="connsiteX3" fmla="*/ 379379 w 5184843"/>
              <a:gd name="connsiteY3" fmla="*/ 5458 h 1300271"/>
              <a:gd name="connsiteX4" fmla="*/ 651754 w 5184843"/>
              <a:gd name="connsiteY4" fmla="*/ 15186 h 1300271"/>
              <a:gd name="connsiteX5" fmla="*/ 739303 w 5184843"/>
              <a:gd name="connsiteY5" fmla="*/ 44369 h 1300271"/>
              <a:gd name="connsiteX6" fmla="*/ 768486 w 5184843"/>
              <a:gd name="connsiteY6" fmla="*/ 63824 h 1300271"/>
              <a:gd name="connsiteX7" fmla="*/ 875490 w 5184843"/>
              <a:gd name="connsiteY7" fmla="*/ 151373 h 1300271"/>
              <a:gd name="connsiteX8" fmla="*/ 914400 w 5184843"/>
              <a:gd name="connsiteY8" fmla="*/ 200012 h 1300271"/>
              <a:gd name="connsiteX9" fmla="*/ 904673 w 5184843"/>
              <a:gd name="connsiteY9" fmla="*/ 345926 h 1300271"/>
              <a:gd name="connsiteX10" fmla="*/ 894945 w 5184843"/>
              <a:gd name="connsiteY10" fmla="*/ 375109 h 1300271"/>
              <a:gd name="connsiteX11" fmla="*/ 865762 w 5184843"/>
              <a:gd name="connsiteY11" fmla="*/ 384837 h 1300271"/>
              <a:gd name="connsiteX12" fmla="*/ 846307 w 5184843"/>
              <a:gd name="connsiteY12" fmla="*/ 414020 h 1300271"/>
              <a:gd name="connsiteX13" fmla="*/ 749030 w 5184843"/>
              <a:gd name="connsiteY13" fmla="*/ 452931 h 1300271"/>
              <a:gd name="connsiteX14" fmla="*/ 690664 w 5184843"/>
              <a:gd name="connsiteY14" fmla="*/ 482114 h 1300271"/>
              <a:gd name="connsiteX15" fmla="*/ 642026 w 5184843"/>
              <a:gd name="connsiteY15" fmla="*/ 472386 h 1300271"/>
              <a:gd name="connsiteX16" fmla="*/ 632298 w 5184843"/>
              <a:gd name="connsiteY16" fmla="*/ 433475 h 1300271"/>
              <a:gd name="connsiteX17" fmla="*/ 622571 w 5184843"/>
              <a:gd name="connsiteY17" fmla="*/ 404292 h 1300271"/>
              <a:gd name="connsiteX18" fmla="*/ 632298 w 5184843"/>
              <a:gd name="connsiteY18" fmla="*/ 365382 h 1300271"/>
              <a:gd name="connsiteX19" fmla="*/ 690664 w 5184843"/>
              <a:gd name="connsiteY19" fmla="*/ 345926 h 1300271"/>
              <a:gd name="connsiteX20" fmla="*/ 856035 w 5184843"/>
              <a:gd name="connsiteY20" fmla="*/ 365382 h 1300271"/>
              <a:gd name="connsiteX21" fmla="*/ 904673 w 5184843"/>
              <a:gd name="connsiteY21" fmla="*/ 384837 h 1300271"/>
              <a:gd name="connsiteX22" fmla="*/ 1001949 w 5184843"/>
              <a:gd name="connsiteY22" fmla="*/ 443203 h 1300271"/>
              <a:gd name="connsiteX23" fmla="*/ 1050588 w 5184843"/>
              <a:gd name="connsiteY23" fmla="*/ 472386 h 1300271"/>
              <a:gd name="connsiteX24" fmla="*/ 1157592 w 5184843"/>
              <a:gd name="connsiteY24" fmla="*/ 579390 h 1300271"/>
              <a:gd name="connsiteX25" fmla="*/ 1215958 w 5184843"/>
              <a:gd name="connsiteY25" fmla="*/ 715578 h 1300271"/>
              <a:gd name="connsiteX26" fmla="*/ 1274324 w 5184843"/>
              <a:gd name="connsiteY26" fmla="*/ 842037 h 1300271"/>
              <a:gd name="connsiteX27" fmla="*/ 1293779 w 5184843"/>
              <a:gd name="connsiteY27" fmla="*/ 880948 h 1300271"/>
              <a:gd name="connsiteX28" fmla="*/ 1332690 w 5184843"/>
              <a:gd name="connsiteY28" fmla="*/ 939314 h 1300271"/>
              <a:gd name="connsiteX29" fmla="*/ 1381328 w 5184843"/>
              <a:gd name="connsiteY29" fmla="*/ 1007407 h 1300271"/>
              <a:gd name="connsiteX30" fmla="*/ 1420239 w 5184843"/>
              <a:gd name="connsiteY30" fmla="*/ 1046318 h 1300271"/>
              <a:gd name="connsiteX31" fmla="*/ 1449422 w 5184843"/>
              <a:gd name="connsiteY31" fmla="*/ 1075501 h 1300271"/>
              <a:gd name="connsiteX32" fmla="*/ 1488332 w 5184843"/>
              <a:gd name="connsiteY32" fmla="*/ 1094956 h 1300271"/>
              <a:gd name="connsiteX33" fmla="*/ 1527243 w 5184843"/>
              <a:gd name="connsiteY33" fmla="*/ 1114412 h 1300271"/>
              <a:gd name="connsiteX34" fmla="*/ 1575881 w 5184843"/>
              <a:gd name="connsiteY34" fmla="*/ 1133867 h 1300271"/>
              <a:gd name="connsiteX35" fmla="*/ 1595337 w 5184843"/>
              <a:gd name="connsiteY35" fmla="*/ 1153322 h 1300271"/>
              <a:gd name="connsiteX36" fmla="*/ 1692613 w 5184843"/>
              <a:gd name="connsiteY36" fmla="*/ 1192233 h 1300271"/>
              <a:gd name="connsiteX37" fmla="*/ 2188724 w 5184843"/>
              <a:gd name="connsiteY37" fmla="*/ 1182505 h 1300271"/>
              <a:gd name="connsiteX38" fmla="*/ 2247090 w 5184843"/>
              <a:gd name="connsiteY38" fmla="*/ 1153322 h 1300271"/>
              <a:gd name="connsiteX39" fmla="*/ 2286000 w 5184843"/>
              <a:gd name="connsiteY39" fmla="*/ 1133867 h 1300271"/>
              <a:gd name="connsiteX40" fmla="*/ 2344366 w 5184843"/>
              <a:gd name="connsiteY40" fmla="*/ 1094956 h 1300271"/>
              <a:gd name="connsiteX41" fmla="*/ 2393005 w 5184843"/>
              <a:gd name="connsiteY41" fmla="*/ 1065773 h 1300271"/>
              <a:gd name="connsiteX42" fmla="*/ 2441643 w 5184843"/>
              <a:gd name="connsiteY42" fmla="*/ 1007407 h 1300271"/>
              <a:gd name="connsiteX43" fmla="*/ 2461098 w 5184843"/>
              <a:gd name="connsiteY43" fmla="*/ 968497 h 1300271"/>
              <a:gd name="connsiteX44" fmla="*/ 2480554 w 5184843"/>
              <a:gd name="connsiteY44" fmla="*/ 949041 h 1300271"/>
              <a:gd name="connsiteX45" fmla="*/ 2490281 w 5184843"/>
              <a:gd name="connsiteY45" fmla="*/ 890675 h 1300271"/>
              <a:gd name="connsiteX46" fmla="*/ 2500009 w 5184843"/>
              <a:gd name="connsiteY46" fmla="*/ 851765 h 1300271"/>
              <a:gd name="connsiteX47" fmla="*/ 2490281 w 5184843"/>
              <a:gd name="connsiteY47" fmla="*/ 676667 h 1300271"/>
              <a:gd name="connsiteX48" fmla="*/ 2451371 w 5184843"/>
              <a:gd name="connsiteY48" fmla="*/ 589118 h 1300271"/>
              <a:gd name="connsiteX49" fmla="*/ 2431915 w 5184843"/>
              <a:gd name="connsiteY49" fmla="*/ 550207 h 1300271"/>
              <a:gd name="connsiteX50" fmla="*/ 2402732 w 5184843"/>
              <a:gd name="connsiteY50" fmla="*/ 491841 h 1300271"/>
              <a:gd name="connsiteX51" fmla="*/ 2373549 w 5184843"/>
              <a:gd name="connsiteY51" fmla="*/ 472386 h 1300271"/>
              <a:gd name="connsiteX52" fmla="*/ 2334639 w 5184843"/>
              <a:gd name="connsiteY52" fmla="*/ 443203 h 1300271"/>
              <a:gd name="connsiteX53" fmla="*/ 2315183 w 5184843"/>
              <a:gd name="connsiteY53" fmla="*/ 423748 h 1300271"/>
              <a:gd name="connsiteX54" fmla="*/ 2256817 w 5184843"/>
              <a:gd name="connsiteY54" fmla="*/ 404292 h 1300271"/>
              <a:gd name="connsiteX55" fmla="*/ 2227635 w 5184843"/>
              <a:gd name="connsiteY55" fmla="*/ 394565 h 1300271"/>
              <a:gd name="connsiteX56" fmla="*/ 2198452 w 5184843"/>
              <a:gd name="connsiteY56" fmla="*/ 384837 h 1300271"/>
              <a:gd name="connsiteX57" fmla="*/ 2159541 w 5184843"/>
              <a:gd name="connsiteY57" fmla="*/ 375109 h 1300271"/>
              <a:gd name="connsiteX58" fmla="*/ 2013626 w 5184843"/>
              <a:gd name="connsiteY58" fmla="*/ 394565 h 1300271"/>
              <a:gd name="connsiteX59" fmla="*/ 1984443 w 5184843"/>
              <a:gd name="connsiteY59" fmla="*/ 414020 h 1300271"/>
              <a:gd name="connsiteX60" fmla="*/ 1964988 w 5184843"/>
              <a:gd name="connsiteY60" fmla="*/ 443203 h 1300271"/>
              <a:gd name="connsiteX61" fmla="*/ 1935805 w 5184843"/>
              <a:gd name="connsiteY61" fmla="*/ 521024 h 1300271"/>
              <a:gd name="connsiteX62" fmla="*/ 1974715 w 5184843"/>
              <a:gd name="connsiteY62" fmla="*/ 618301 h 1300271"/>
              <a:gd name="connsiteX63" fmla="*/ 2052537 w 5184843"/>
              <a:gd name="connsiteY63" fmla="*/ 666939 h 1300271"/>
              <a:gd name="connsiteX64" fmla="*/ 2091447 w 5184843"/>
              <a:gd name="connsiteY64" fmla="*/ 705850 h 1300271"/>
              <a:gd name="connsiteX65" fmla="*/ 2344366 w 5184843"/>
              <a:gd name="connsiteY65" fmla="*/ 735033 h 1300271"/>
              <a:gd name="connsiteX66" fmla="*/ 2548647 w 5184843"/>
              <a:gd name="connsiteY66" fmla="*/ 715578 h 1300271"/>
              <a:gd name="connsiteX67" fmla="*/ 2694562 w 5184843"/>
              <a:gd name="connsiteY67" fmla="*/ 686395 h 1300271"/>
              <a:gd name="connsiteX68" fmla="*/ 2850205 w 5184843"/>
              <a:gd name="connsiteY68" fmla="*/ 705850 h 1300271"/>
              <a:gd name="connsiteX69" fmla="*/ 2966937 w 5184843"/>
              <a:gd name="connsiteY69" fmla="*/ 735033 h 1300271"/>
              <a:gd name="connsiteX70" fmla="*/ 3083669 w 5184843"/>
              <a:gd name="connsiteY70" fmla="*/ 754488 h 1300271"/>
              <a:gd name="connsiteX71" fmla="*/ 3210128 w 5184843"/>
              <a:gd name="connsiteY71" fmla="*/ 793399 h 1300271"/>
              <a:gd name="connsiteX72" fmla="*/ 3287949 w 5184843"/>
              <a:gd name="connsiteY72" fmla="*/ 812854 h 1300271"/>
              <a:gd name="connsiteX73" fmla="*/ 3307405 w 5184843"/>
              <a:gd name="connsiteY73" fmla="*/ 832309 h 1300271"/>
              <a:gd name="connsiteX74" fmla="*/ 3336588 w 5184843"/>
              <a:gd name="connsiteY74" fmla="*/ 842037 h 1300271"/>
              <a:gd name="connsiteX75" fmla="*/ 3394954 w 5184843"/>
              <a:gd name="connsiteY75" fmla="*/ 900403 h 1300271"/>
              <a:gd name="connsiteX76" fmla="*/ 3433864 w 5184843"/>
              <a:gd name="connsiteY76" fmla="*/ 978224 h 1300271"/>
              <a:gd name="connsiteX77" fmla="*/ 3453320 w 5184843"/>
              <a:gd name="connsiteY77" fmla="*/ 1036590 h 1300271"/>
              <a:gd name="connsiteX78" fmla="*/ 3463047 w 5184843"/>
              <a:gd name="connsiteY78" fmla="*/ 1085229 h 1300271"/>
              <a:gd name="connsiteX79" fmla="*/ 3472775 w 5184843"/>
              <a:gd name="connsiteY79" fmla="*/ 1124139 h 1300271"/>
              <a:gd name="connsiteX80" fmla="*/ 3453320 w 5184843"/>
              <a:gd name="connsiteY80" fmla="*/ 1211688 h 1300271"/>
              <a:gd name="connsiteX81" fmla="*/ 3443592 w 5184843"/>
              <a:gd name="connsiteY81" fmla="*/ 1240871 h 1300271"/>
              <a:gd name="connsiteX82" fmla="*/ 3404681 w 5184843"/>
              <a:gd name="connsiteY82" fmla="*/ 1250599 h 1300271"/>
              <a:gd name="connsiteX83" fmla="*/ 3317132 w 5184843"/>
              <a:gd name="connsiteY83" fmla="*/ 1279782 h 1300271"/>
              <a:gd name="connsiteX84" fmla="*/ 3287949 w 5184843"/>
              <a:gd name="connsiteY84" fmla="*/ 1299237 h 1300271"/>
              <a:gd name="connsiteX85" fmla="*/ 3161490 w 5184843"/>
              <a:gd name="connsiteY85" fmla="*/ 1289509 h 1300271"/>
              <a:gd name="connsiteX86" fmla="*/ 3132307 w 5184843"/>
              <a:gd name="connsiteY86" fmla="*/ 1260326 h 1300271"/>
              <a:gd name="connsiteX87" fmla="*/ 3093396 w 5184843"/>
              <a:gd name="connsiteY87" fmla="*/ 1192233 h 1300271"/>
              <a:gd name="connsiteX88" fmla="*/ 3083669 w 5184843"/>
              <a:gd name="connsiteY88" fmla="*/ 1163050 h 1300271"/>
              <a:gd name="connsiteX89" fmla="*/ 3093396 w 5184843"/>
              <a:gd name="connsiteY89" fmla="*/ 1026863 h 1300271"/>
              <a:gd name="connsiteX90" fmla="*/ 3103124 w 5184843"/>
              <a:gd name="connsiteY90" fmla="*/ 997680 h 1300271"/>
              <a:gd name="connsiteX91" fmla="*/ 3132307 w 5184843"/>
              <a:gd name="connsiteY91" fmla="*/ 968497 h 1300271"/>
              <a:gd name="connsiteX92" fmla="*/ 3161490 w 5184843"/>
              <a:gd name="connsiteY92" fmla="*/ 949041 h 1300271"/>
              <a:gd name="connsiteX93" fmla="*/ 3200400 w 5184843"/>
              <a:gd name="connsiteY93" fmla="*/ 929586 h 1300271"/>
              <a:gd name="connsiteX94" fmla="*/ 3219856 w 5184843"/>
              <a:gd name="connsiteY94" fmla="*/ 900403 h 1300271"/>
              <a:gd name="connsiteX95" fmla="*/ 3268494 w 5184843"/>
              <a:gd name="connsiteY95" fmla="*/ 880948 h 1300271"/>
              <a:gd name="connsiteX96" fmla="*/ 3463047 w 5184843"/>
              <a:gd name="connsiteY96" fmla="*/ 861492 h 1300271"/>
              <a:gd name="connsiteX97" fmla="*/ 3550596 w 5184843"/>
              <a:gd name="connsiteY97" fmla="*/ 880948 h 1300271"/>
              <a:gd name="connsiteX98" fmla="*/ 3579779 w 5184843"/>
              <a:gd name="connsiteY98" fmla="*/ 900403 h 1300271"/>
              <a:gd name="connsiteX99" fmla="*/ 3599235 w 5184843"/>
              <a:gd name="connsiteY99" fmla="*/ 919858 h 1300271"/>
              <a:gd name="connsiteX100" fmla="*/ 3638145 w 5184843"/>
              <a:gd name="connsiteY100" fmla="*/ 929586 h 1300271"/>
              <a:gd name="connsiteX101" fmla="*/ 3667328 w 5184843"/>
              <a:gd name="connsiteY101" fmla="*/ 958769 h 1300271"/>
              <a:gd name="connsiteX102" fmla="*/ 3745149 w 5184843"/>
              <a:gd name="connsiteY102" fmla="*/ 997680 h 1300271"/>
              <a:gd name="connsiteX103" fmla="*/ 3774332 w 5184843"/>
              <a:gd name="connsiteY103" fmla="*/ 1026863 h 1300271"/>
              <a:gd name="connsiteX104" fmla="*/ 3813243 w 5184843"/>
              <a:gd name="connsiteY104" fmla="*/ 1036590 h 1300271"/>
              <a:gd name="connsiteX105" fmla="*/ 3842426 w 5184843"/>
              <a:gd name="connsiteY105" fmla="*/ 1046318 h 1300271"/>
              <a:gd name="connsiteX106" fmla="*/ 3900792 w 5184843"/>
              <a:gd name="connsiteY106" fmla="*/ 1085229 h 1300271"/>
              <a:gd name="connsiteX107" fmla="*/ 4046707 w 5184843"/>
              <a:gd name="connsiteY107" fmla="*/ 1133867 h 1300271"/>
              <a:gd name="connsiteX108" fmla="*/ 4075890 w 5184843"/>
              <a:gd name="connsiteY108" fmla="*/ 1153322 h 1300271"/>
              <a:gd name="connsiteX109" fmla="*/ 4134256 w 5184843"/>
              <a:gd name="connsiteY109" fmla="*/ 1163050 h 1300271"/>
              <a:gd name="connsiteX110" fmla="*/ 4182894 w 5184843"/>
              <a:gd name="connsiteY110" fmla="*/ 1172778 h 1300271"/>
              <a:gd name="connsiteX111" fmla="*/ 4231532 w 5184843"/>
              <a:gd name="connsiteY111" fmla="*/ 1192233 h 1300271"/>
              <a:gd name="connsiteX112" fmla="*/ 4620639 w 5184843"/>
              <a:gd name="connsiteY112" fmla="*/ 1182505 h 1300271"/>
              <a:gd name="connsiteX113" fmla="*/ 4679005 w 5184843"/>
              <a:gd name="connsiteY113" fmla="*/ 1153322 h 1300271"/>
              <a:gd name="connsiteX114" fmla="*/ 4747098 w 5184843"/>
              <a:gd name="connsiteY114" fmla="*/ 1124139 h 1300271"/>
              <a:gd name="connsiteX115" fmla="*/ 4834647 w 5184843"/>
              <a:gd name="connsiteY115" fmla="*/ 1056046 h 1300271"/>
              <a:gd name="connsiteX116" fmla="*/ 4873558 w 5184843"/>
              <a:gd name="connsiteY116" fmla="*/ 978224 h 1300271"/>
              <a:gd name="connsiteX117" fmla="*/ 4883286 w 5184843"/>
              <a:gd name="connsiteY117" fmla="*/ 939314 h 1300271"/>
              <a:gd name="connsiteX118" fmla="*/ 4902741 w 5184843"/>
              <a:gd name="connsiteY118" fmla="*/ 900403 h 1300271"/>
              <a:gd name="connsiteX119" fmla="*/ 4912469 w 5184843"/>
              <a:gd name="connsiteY119" fmla="*/ 861492 h 1300271"/>
              <a:gd name="connsiteX120" fmla="*/ 4951379 w 5184843"/>
              <a:gd name="connsiteY120" fmla="*/ 657212 h 1300271"/>
              <a:gd name="connsiteX121" fmla="*/ 4941652 w 5184843"/>
              <a:gd name="connsiteY121" fmla="*/ 530752 h 1300271"/>
              <a:gd name="connsiteX122" fmla="*/ 4922196 w 5184843"/>
              <a:gd name="connsiteY122" fmla="*/ 511297 h 1300271"/>
              <a:gd name="connsiteX123" fmla="*/ 4902741 w 5184843"/>
              <a:gd name="connsiteY123" fmla="*/ 472386 h 1300271"/>
              <a:gd name="connsiteX124" fmla="*/ 4795737 w 5184843"/>
              <a:gd name="connsiteY124" fmla="*/ 404292 h 1300271"/>
              <a:gd name="connsiteX125" fmla="*/ 4640094 w 5184843"/>
              <a:gd name="connsiteY125" fmla="*/ 414020 h 1300271"/>
              <a:gd name="connsiteX126" fmla="*/ 4610911 w 5184843"/>
              <a:gd name="connsiteY126" fmla="*/ 433475 h 1300271"/>
              <a:gd name="connsiteX127" fmla="*/ 4562273 w 5184843"/>
              <a:gd name="connsiteY127" fmla="*/ 491841 h 1300271"/>
              <a:gd name="connsiteX128" fmla="*/ 4542817 w 5184843"/>
              <a:gd name="connsiteY128" fmla="*/ 530752 h 1300271"/>
              <a:gd name="connsiteX129" fmla="*/ 4562273 w 5184843"/>
              <a:gd name="connsiteY129" fmla="*/ 657212 h 1300271"/>
              <a:gd name="connsiteX130" fmla="*/ 4572000 w 5184843"/>
              <a:gd name="connsiteY130" fmla="*/ 696122 h 1300271"/>
              <a:gd name="connsiteX131" fmla="*/ 4601183 w 5184843"/>
              <a:gd name="connsiteY131" fmla="*/ 725305 h 1300271"/>
              <a:gd name="connsiteX132" fmla="*/ 4640094 w 5184843"/>
              <a:gd name="connsiteY132" fmla="*/ 744761 h 1300271"/>
              <a:gd name="connsiteX133" fmla="*/ 4659549 w 5184843"/>
              <a:gd name="connsiteY133" fmla="*/ 773943 h 1300271"/>
              <a:gd name="connsiteX134" fmla="*/ 4688732 w 5184843"/>
              <a:gd name="connsiteY134" fmla="*/ 783671 h 1300271"/>
              <a:gd name="connsiteX135" fmla="*/ 4776281 w 5184843"/>
              <a:gd name="connsiteY135" fmla="*/ 822582 h 1300271"/>
              <a:gd name="connsiteX136" fmla="*/ 4834647 w 5184843"/>
              <a:gd name="connsiteY136" fmla="*/ 842037 h 1300271"/>
              <a:gd name="connsiteX137" fmla="*/ 4863830 w 5184843"/>
              <a:gd name="connsiteY137" fmla="*/ 851765 h 1300271"/>
              <a:gd name="connsiteX138" fmla="*/ 4931924 w 5184843"/>
              <a:gd name="connsiteY138" fmla="*/ 861492 h 1300271"/>
              <a:gd name="connsiteX139" fmla="*/ 4961107 w 5184843"/>
              <a:gd name="connsiteY139" fmla="*/ 871220 h 1300271"/>
              <a:gd name="connsiteX140" fmla="*/ 5136205 w 5184843"/>
              <a:gd name="connsiteY140" fmla="*/ 851765 h 1300271"/>
              <a:gd name="connsiteX141" fmla="*/ 5155660 w 5184843"/>
              <a:gd name="connsiteY141" fmla="*/ 832309 h 1300271"/>
              <a:gd name="connsiteX142" fmla="*/ 5184843 w 5184843"/>
              <a:gd name="connsiteY142" fmla="*/ 822582 h 1300271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14400 w 5184843"/>
              <a:gd name="connsiteY7" fmla="*/ 200726 h 1300985"/>
              <a:gd name="connsiteX8" fmla="*/ 904673 w 5184843"/>
              <a:gd name="connsiteY8" fmla="*/ 346640 h 1300985"/>
              <a:gd name="connsiteX9" fmla="*/ 894945 w 5184843"/>
              <a:gd name="connsiteY9" fmla="*/ 375823 h 1300985"/>
              <a:gd name="connsiteX10" fmla="*/ 865762 w 5184843"/>
              <a:gd name="connsiteY10" fmla="*/ 385551 h 1300985"/>
              <a:gd name="connsiteX11" fmla="*/ 846307 w 5184843"/>
              <a:gd name="connsiteY11" fmla="*/ 414734 h 1300985"/>
              <a:gd name="connsiteX12" fmla="*/ 749030 w 5184843"/>
              <a:gd name="connsiteY12" fmla="*/ 453645 h 1300985"/>
              <a:gd name="connsiteX13" fmla="*/ 690664 w 5184843"/>
              <a:gd name="connsiteY13" fmla="*/ 482828 h 1300985"/>
              <a:gd name="connsiteX14" fmla="*/ 642026 w 5184843"/>
              <a:gd name="connsiteY14" fmla="*/ 473100 h 1300985"/>
              <a:gd name="connsiteX15" fmla="*/ 632298 w 5184843"/>
              <a:gd name="connsiteY15" fmla="*/ 434189 h 1300985"/>
              <a:gd name="connsiteX16" fmla="*/ 622571 w 5184843"/>
              <a:gd name="connsiteY16" fmla="*/ 405006 h 1300985"/>
              <a:gd name="connsiteX17" fmla="*/ 632298 w 5184843"/>
              <a:gd name="connsiteY17" fmla="*/ 366096 h 1300985"/>
              <a:gd name="connsiteX18" fmla="*/ 690664 w 5184843"/>
              <a:gd name="connsiteY18" fmla="*/ 346640 h 1300985"/>
              <a:gd name="connsiteX19" fmla="*/ 856035 w 5184843"/>
              <a:gd name="connsiteY19" fmla="*/ 366096 h 1300985"/>
              <a:gd name="connsiteX20" fmla="*/ 904673 w 5184843"/>
              <a:gd name="connsiteY20" fmla="*/ 385551 h 1300985"/>
              <a:gd name="connsiteX21" fmla="*/ 1001949 w 5184843"/>
              <a:gd name="connsiteY21" fmla="*/ 443917 h 1300985"/>
              <a:gd name="connsiteX22" fmla="*/ 1050588 w 5184843"/>
              <a:gd name="connsiteY22" fmla="*/ 473100 h 1300985"/>
              <a:gd name="connsiteX23" fmla="*/ 1157592 w 5184843"/>
              <a:gd name="connsiteY23" fmla="*/ 580104 h 1300985"/>
              <a:gd name="connsiteX24" fmla="*/ 1215958 w 5184843"/>
              <a:gd name="connsiteY24" fmla="*/ 716292 h 1300985"/>
              <a:gd name="connsiteX25" fmla="*/ 1274324 w 5184843"/>
              <a:gd name="connsiteY25" fmla="*/ 842751 h 1300985"/>
              <a:gd name="connsiteX26" fmla="*/ 1293779 w 5184843"/>
              <a:gd name="connsiteY26" fmla="*/ 881662 h 1300985"/>
              <a:gd name="connsiteX27" fmla="*/ 1332690 w 5184843"/>
              <a:gd name="connsiteY27" fmla="*/ 940028 h 1300985"/>
              <a:gd name="connsiteX28" fmla="*/ 1381328 w 5184843"/>
              <a:gd name="connsiteY28" fmla="*/ 1008121 h 1300985"/>
              <a:gd name="connsiteX29" fmla="*/ 1420239 w 5184843"/>
              <a:gd name="connsiteY29" fmla="*/ 1047032 h 1300985"/>
              <a:gd name="connsiteX30" fmla="*/ 1449422 w 5184843"/>
              <a:gd name="connsiteY30" fmla="*/ 1076215 h 1300985"/>
              <a:gd name="connsiteX31" fmla="*/ 1488332 w 5184843"/>
              <a:gd name="connsiteY31" fmla="*/ 1095670 h 1300985"/>
              <a:gd name="connsiteX32" fmla="*/ 1527243 w 5184843"/>
              <a:gd name="connsiteY32" fmla="*/ 1115126 h 1300985"/>
              <a:gd name="connsiteX33" fmla="*/ 1575881 w 5184843"/>
              <a:gd name="connsiteY33" fmla="*/ 1134581 h 1300985"/>
              <a:gd name="connsiteX34" fmla="*/ 1595337 w 5184843"/>
              <a:gd name="connsiteY34" fmla="*/ 1154036 h 1300985"/>
              <a:gd name="connsiteX35" fmla="*/ 1692613 w 5184843"/>
              <a:gd name="connsiteY35" fmla="*/ 1192947 h 1300985"/>
              <a:gd name="connsiteX36" fmla="*/ 2188724 w 5184843"/>
              <a:gd name="connsiteY36" fmla="*/ 1183219 h 1300985"/>
              <a:gd name="connsiteX37" fmla="*/ 2247090 w 5184843"/>
              <a:gd name="connsiteY37" fmla="*/ 1154036 h 1300985"/>
              <a:gd name="connsiteX38" fmla="*/ 2286000 w 5184843"/>
              <a:gd name="connsiteY38" fmla="*/ 1134581 h 1300985"/>
              <a:gd name="connsiteX39" fmla="*/ 2344366 w 5184843"/>
              <a:gd name="connsiteY39" fmla="*/ 1095670 h 1300985"/>
              <a:gd name="connsiteX40" fmla="*/ 2393005 w 5184843"/>
              <a:gd name="connsiteY40" fmla="*/ 1066487 h 1300985"/>
              <a:gd name="connsiteX41" fmla="*/ 2441643 w 5184843"/>
              <a:gd name="connsiteY41" fmla="*/ 1008121 h 1300985"/>
              <a:gd name="connsiteX42" fmla="*/ 2461098 w 5184843"/>
              <a:gd name="connsiteY42" fmla="*/ 969211 h 1300985"/>
              <a:gd name="connsiteX43" fmla="*/ 2480554 w 5184843"/>
              <a:gd name="connsiteY43" fmla="*/ 949755 h 1300985"/>
              <a:gd name="connsiteX44" fmla="*/ 2490281 w 5184843"/>
              <a:gd name="connsiteY44" fmla="*/ 891389 h 1300985"/>
              <a:gd name="connsiteX45" fmla="*/ 2500009 w 5184843"/>
              <a:gd name="connsiteY45" fmla="*/ 852479 h 1300985"/>
              <a:gd name="connsiteX46" fmla="*/ 2490281 w 5184843"/>
              <a:gd name="connsiteY46" fmla="*/ 677381 h 1300985"/>
              <a:gd name="connsiteX47" fmla="*/ 2451371 w 5184843"/>
              <a:gd name="connsiteY47" fmla="*/ 589832 h 1300985"/>
              <a:gd name="connsiteX48" fmla="*/ 2431915 w 5184843"/>
              <a:gd name="connsiteY48" fmla="*/ 550921 h 1300985"/>
              <a:gd name="connsiteX49" fmla="*/ 2402732 w 5184843"/>
              <a:gd name="connsiteY49" fmla="*/ 492555 h 1300985"/>
              <a:gd name="connsiteX50" fmla="*/ 2373549 w 5184843"/>
              <a:gd name="connsiteY50" fmla="*/ 473100 h 1300985"/>
              <a:gd name="connsiteX51" fmla="*/ 2334639 w 5184843"/>
              <a:gd name="connsiteY51" fmla="*/ 443917 h 1300985"/>
              <a:gd name="connsiteX52" fmla="*/ 2315183 w 5184843"/>
              <a:gd name="connsiteY52" fmla="*/ 424462 h 1300985"/>
              <a:gd name="connsiteX53" fmla="*/ 2256817 w 5184843"/>
              <a:gd name="connsiteY53" fmla="*/ 405006 h 1300985"/>
              <a:gd name="connsiteX54" fmla="*/ 2227635 w 5184843"/>
              <a:gd name="connsiteY54" fmla="*/ 395279 h 1300985"/>
              <a:gd name="connsiteX55" fmla="*/ 2198452 w 5184843"/>
              <a:gd name="connsiteY55" fmla="*/ 385551 h 1300985"/>
              <a:gd name="connsiteX56" fmla="*/ 2159541 w 5184843"/>
              <a:gd name="connsiteY56" fmla="*/ 375823 h 1300985"/>
              <a:gd name="connsiteX57" fmla="*/ 2013626 w 5184843"/>
              <a:gd name="connsiteY57" fmla="*/ 395279 h 1300985"/>
              <a:gd name="connsiteX58" fmla="*/ 1984443 w 5184843"/>
              <a:gd name="connsiteY58" fmla="*/ 414734 h 1300985"/>
              <a:gd name="connsiteX59" fmla="*/ 1964988 w 5184843"/>
              <a:gd name="connsiteY59" fmla="*/ 443917 h 1300985"/>
              <a:gd name="connsiteX60" fmla="*/ 1935805 w 5184843"/>
              <a:gd name="connsiteY60" fmla="*/ 521738 h 1300985"/>
              <a:gd name="connsiteX61" fmla="*/ 1974715 w 5184843"/>
              <a:gd name="connsiteY61" fmla="*/ 619015 h 1300985"/>
              <a:gd name="connsiteX62" fmla="*/ 2052537 w 5184843"/>
              <a:gd name="connsiteY62" fmla="*/ 667653 h 1300985"/>
              <a:gd name="connsiteX63" fmla="*/ 2091447 w 5184843"/>
              <a:gd name="connsiteY63" fmla="*/ 706564 h 1300985"/>
              <a:gd name="connsiteX64" fmla="*/ 2344366 w 5184843"/>
              <a:gd name="connsiteY64" fmla="*/ 735747 h 1300985"/>
              <a:gd name="connsiteX65" fmla="*/ 2548647 w 5184843"/>
              <a:gd name="connsiteY65" fmla="*/ 716292 h 1300985"/>
              <a:gd name="connsiteX66" fmla="*/ 2694562 w 5184843"/>
              <a:gd name="connsiteY66" fmla="*/ 687109 h 1300985"/>
              <a:gd name="connsiteX67" fmla="*/ 2850205 w 5184843"/>
              <a:gd name="connsiteY67" fmla="*/ 706564 h 1300985"/>
              <a:gd name="connsiteX68" fmla="*/ 2966937 w 5184843"/>
              <a:gd name="connsiteY68" fmla="*/ 735747 h 1300985"/>
              <a:gd name="connsiteX69" fmla="*/ 3083669 w 5184843"/>
              <a:gd name="connsiteY69" fmla="*/ 755202 h 1300985"/>
              <a:gd name="connsiteX70" fmla="*/ 3210128 w 5184843"/>
              <a:gd name="connsiteY70" fmla="*/ 794113 h 1300985"/>
              <a:gd name="connsiteX71" fmla="*/ 3287949 w 5184843"/>
              <a:gd name="connsiteY71" fmla="*/ 813568 h 1300985"/>
              <a:gd name="connsiteX72" fmla="*/ 3307405 w 5184843"/>
              <a:gd name="connsiteY72" fmla="*/ 833023 h 1300985"/>
              <a:gd name="connsiteX73" fmla="*/ 3336588 w 5184843"/>
              <a:gd name="connsiteY73" fmla="*/ 842751 h 1300985"/>
              <a:gd name="connsiteX74" fmla="*/ 3394954 w 5184843"/>
              <a:gd name="connsiteY74" fmla="*/ 901117 h 1300985"/>
              <a:gd name="connsiteX75" fmla="*/ 3433864 w 5184843"/>
              <a:gd name="connsiteY75" fmla="*/ 978938 h 1300985"/>
              <a:gd name="connsiteX76" fmla="*/ 3453320 w 5184843"/>
              <a:gd name="connsiteY76" fmla="*/ 1037304 h 1300985"/>
              <a:gd name="connsiteX77" fmla="*/ 3463047 w 5184843"/>
              <a:gd name="connsiteY77" fmla="*/ 1085943 h 1300985"/>
              <a:gd name="connsiteX78" fmla="*/ 3472775 w 5184843"/>
              <a:gd name="connsiteY78" fmla="*/ 1124853 h 1300985"/>
              <a:gd name="connsiteX79" fmla="*/ 3453320 w 5184843"/>
              <a:gd name="connsiteY79" fmla="*/ 1212402 h 1300985"/>
              <a:gd name="connsiteX80" fmla="*/ 3443592 w 5184843"/>
              <a:gd name="connsiteY80" fmla="*/ 1241585 h 1300985"/>
              <a:gd name="connsiteX81" fmla="*/ 3404681 w 5184843"/>
              <a:gd name="connsiteY81" fmla="*/ 1251313 h 1300985"/>
              <a:gd name="connsiteX82" fmla="*/ 3317132 w 5184843"/>
              <a:gd name="connsiteY82" fmla="*/ 1280496 h 1300985"/>
              <a:gd name="connsiteX83" fmla="*/ 3287949 w 5184843"/>
              <a:gd name="connsiteY83" fmla="*/ 1299951 h 1300985"/>
              <a:gd name="connsiteX84" fmla="*/ 3161490 w 5184843"/>
              <a:gd name="connsiteY84" fmla="*/ 1290223 h 1300985"/>
              <a:gd name="connsiteX85" fmla="*/ 3132307 w 5184843"/>
              <a:gd name="connsiteY85" fmla="*/ 1261040 h 1300985"/>
              <a:gd name="connsiteX86" fmla="*/ 3093396 w 5184843"/>
              <a:gd name="connsiteY86" fmla="*/ 1192947 h 1300985"/>
              <a:gd name="connsiteX87" fmla="*/ 3083669 w 5184843"/>
              <a:gd name="connsiteY87" fmla="*/ 1163764 h 1300985"/>
              <a:gd name="connsiteX88" fmla="*/ 3093396 w 5184843"/>
              <a:gd name="connsiteY88" fmla="*/ 1027577 h 1300985"/>
              <a:gd name="connsiteX89" fmla="*/ 3103124 w 5184843"/>
              <a:gd name="connsiteY89" fmla="*/ 998394 h 1300985"/>
              <a:gd name="connsiteX90" fmla="*/ 3132307 w 5184843"/>
              <a:gd name="connsiteY90" fmla="*/ 969211 h 1300985"/>
              <a:gd name="connsiteX91" fmla="*/ 3161490 w 5184843"/>
              <a:gd name="connsiteY91" fmla="*/ 949755 h 1300985"/>
              <a:gd name="connsiteX92" fmla="*/ 3200400 w 5184843"/>
              <a:gd name="connsiteY92" fmla="*/ 930300 h 1300985"/>
              <a:gd name="connsiteX93" fmla="*/ 3219856 w 5184843"/>
              <a:gd name="connsiteY93" fmla="*/ 901117 h 1300985"/>
              <a:gd name="connsiteX94" fmla="*/ 3268494 w 5184843"/>
              <a:gd name="connsiteY94" fmla="*/ 881662 h 1300985"/>
              <a:gd name="connsiteX95" fmla="*/ 3463047 w 5184843"/>
              <a:gd name="connsiteY95" fmla="*/ 862206 h 1300985"/>
              <a:gd name="connsiteX96" fmla="*/ 3550596 w 5184843"/>
              <a:gd name="connsiteY96" fmla="*/ 881662 h 1300985"/>
              <a:gd name="connsiteX97" fmla="*/ 3579779 w 5184843"/>
              <a:gd name="connsiteY97" fmla="*/ 901117 h 1300985"/>
              <a:gd name="connsiteX98" fmla="*/ 3599235 w 5184843"/>
              <a:gd name="connsiteY98" fmla="*/ 920572 h 1300985"/>
              <a:gd name="connsiteX99" fmla="*/ 3638145 w 5184843"/>
              <a:gd name="connsiteY99" fmla="*/ 930300 h 1300985"/>
              <a:gd name="connsiteX100" fmla="*/ 3667328 w 5184843"/>
              <a:gd name="connsiteY100" fmla="*/ 959483 h 1300985"/>
              <a:gd name="connsiteX101" fmla="*/ 3745149 w 5184843"/>
              <a:gd name="connsiteY101" fmla="*/ 998394 h 1300985"/>
              <a:gd name="connsiteX102" fmla="*/ 3774332 w 5184843"/>
              <a:gd name="connsiteY102" fmla="*/ 1027577 h 1300985"/>
              <a:gd name="connsiteX103" fmla="*/ 3813243 w 5184843"/>
              <a:gd name="connsiteY103" fmla="*/ 1037304 h 1300985"/>
              <a:gd name="connsiteX104" fmla="*/ 3842426 w 5184843"/>
              <a:gd name="connsiteY104" fmla="*/ 1047032 h 1300985"/>
              <a:gd name="connsiteX105" fmla="*/ 3900792 w 5184843"/>
              <a:gd name="connsiteY105" fmla="*/ 1085943 h 1300985"/>
              <a:gd name="connsiteX106" fmla="*/ 4046707 w 5184843"/>
              <a:gd name="connsiteY106" fmla="*/ 1134581 h 1300985"/>
              <a:gd name="connsiteX107" fmla="*/ 4075890 w 5184843"/>
              <a:gd name="connsiteY107" fmla="*/ 1154036 h 1300985"/>
              <a:gd name="connsiteX108" fmla="*/ 4134256 w 5184843"/>
              <a:gd name="connsiteY108" fmla="*/ 1163764 h 1300985"/>
              <a:gd name="connsiteX109" fmla="*/ 4182894 w 5184843"/>
              <a:gd name="connsiteY109" fmla="*/ 1173492 h 1300985"/>
              <a:gd name="connsiteX110" fmla="*/ 4231532 w 5184843"/>
              <a:gd name="connsiteY110" fmla="*/ 1192947 h 1300985"/>
              <a:gd name="connsiteX111" fmla="*/ 4620639 w 5184843"/>
              <a:gd name="connsiteY111" fmla="*/ 1183219 h 1300985"/>
              <a:gd name="connsiteX112" fmla="*/ 4679005 w 5184843"/>
              <a:gd name="connsiteY112" fmla="*/ 1154036 h 1300985"/>
              <a:gd name="connsiteX113" fmla="*/ 4747098 w 5184843"/>
              <a:gd name="connsiteY113" fmla="*/ 1124853 h 1300985"/>
              <a:gd name="connsiteX114" fmla="*/ 4834647 w 5184843"/>
              <a:gd name="connsiteY114" fmla="*/ 1056760 h 1300985"/>
              <a:gd name="connsiteX115" fmla="*/ 4873558 w 5184843"/>
              <a:gd name="connsiteY115" fmla="*/ 978938 h 1300985"/>
              <a:gd name="connsiteX116" fmla="*/ 4883286 w 5184843"/>
              <a:gd name="connsiteY116" fmla="*/ 940028 h 1300985"/>
              <a:gd name="connsiteX117" fmla="*/ 4902741 w 5184843"/>
              <a:gd name="connsiteY117" fmla="*/ 901117 h 1300985"/>
              <a:gd name="connsiteX118" fmla="*/ 4912469 w 5184843"/>
              <a:gd name="connsiteY118" fmla="*/ 862206 h 1300985"/>
              <a:gd name="connsiteX119" fmla="*/ 4951379 w 5184843"/>
              <a:gd name="connsiteY119" fmla="*/ 657926 h 1300985"/>
              <a:gd name="connsiteX120" fmla="*/ 4941652 w 5184843"/>
              <a:gd name="connsiteY120" fmla="*/ 531466 h 1300985"/>
              <a:gd name="connsiteX121" fmla="*/ 4922196 w 5184843"/>
              <a:gd name="connsiteY121" fmla="*/ 512011 h 1300985"/>
              <a:gd name="connsiteX122" fmla="*/ 4902741 w 5184843"/>
              <a:gd name="connsiteY122" fmla="*/ 473100 h 1300985"/>
              <a:gd name="connsiteX123" fmla="*/ 4795737 w 5184843"/>
              <a:gd name="connsiteY123" fmla="*/ 405006 h 1300985"/>
              <a:gd name="connsiteX124" fmla="*/ 4640094 w 5184843"/>
              <a:gd name="connsiteY124" fmla="*/ 414734 h 1300985"/>
              <a:gd name="connsiteX125" fmla="*/ 4610911 w 5184843"/>
              <a:gd name="connsiteY125" fmla="*/ 434189 h 1300985"/>
              <a:gd name="connsiteX126" fmla="*/ 4562273 w 5184843"/>
              <a:gd name="connsiteY126" fmla="*/ 492555 h 1300985"/>
              <a:gd name="connsiteX127" fmla="*/ 4542817 w 5184843"/>
              <a:gd name="connsiteY127" fmla="*/ 531466 h 1300985"/>
              <a:gd name="connsiteX128" fmla="*/ 4562273 w 5184843"/>
              <a:gd name="connsiteY128" fmla="*/ 657926 h 1300985"/>
              <a:gd name="connsiteX129" fmla="*/ 4572000 w 5184843"/>
              <a:gd name="connsiteY129" fmla="*/ 696836 h 1300985"/>
              <a:gd name="connsiteX130" fmla="*/ 4601183 w 5184843"/>
              <a:gd name="connsiteY130" fmla="*/ 726019 h 1300985"/>
              <a:gd name="connsiteX131" fmla="*/ 4640094 w 5184843"/>
              <a:gd name="connsiteY131" fmla="*/ 745475 h 1300985"/>
              <a:gd name="connsiteX132" fmla="*/ 4659549 w 5184843"/>
              <a:gd name="connsiteY132" fmla="*/ 774657 h 1300985"/>
              <a:gd name="connsiteX133" fmla="*/ 4688732 w 5184843"/>
              <a:gd name="connsiteY133" fmla="*/ 784385 h 1300985"/>
              <a:gd name="connsiteX134" fmla="*/ 4776281 w 5184843"/>
              <a:gd name="connsiteY134" fmla="*/ 823296 h 1300985"/>
              <a:gd name="connsiteX135" fmla="*/ 4834647 w 5184843"/>
              <a:gd name="connsiteY135" fmla="*/ 842751 h 1300985"/>
              <a:gd name="connsiteX136" fmla="*/ 4863830 w 5184843"/>
              <a:gd name="connsiteY136" fmla="*/ 852479 h 1300985"/>
              <a:gd name="connsiteX137" fmla="*/ 4931924 w 5184843"/>
              <a:gd name="connsiteY137" fmla="*/ 862206 h 1300985"/>
              <a:gd name="connsiteX138" fmla="*/ 4961107 w 5184843"/>
              <a:gd name="connsiteY138" fmla="*/ 871934 h 1300985"/>
              <a:gd name="connsiteX139" fmla="*/ 5136205 w 5184843"/>
              <a:gd name="connsiteY139" fmla="*/ 852479 h 1300985"/>
              <a:gd name="connsiteX140" fmla="*/ 5155660 w 5184843"/>
              <a:gd name="connsiteY140" fmla="*/ 833023 h 1300985"/>
              <a:gd name="connsiteX141" fmla="*/ 5184843 w 5184843"/>
              <a:gd name="connsiteY141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32298 w 5184843"/>
              <a:gd name="connsiteY14" fmla="*/ 434189 h 1300985"/>
              <a:gd name="connsiteX15" fmla="*/ 622571 w 5184843"/>
              <a:gd name="connsiteY15" fmla="*/ 405006 h 1300985"/>
              <a:gd name="connsiteX16" fmla="*/ 632298 w 5184843"/>
              <a:gd name="connsiteY16" fmla="*/ 366096 h 1300985"/>
              <a:gd name="connsiteX17" fmla="*/ 690664 w 5184843"/>
              <a:gd name="connsiteY17" fmla="*/ 346640 h 1300985"/>
              <a:gd name="connsiteX18" fmla="*/ 856035 w 5184843"/>
              <a:gd name="connsiteY18" fmla="*/ 366096 h 1300985"/>
              <a:gd name="connsiteX19" fmla="*/ 904673 w 5184843"/>
              <a:gd name="connsiteY19" fmla="*/ 385551 h 1300985"/>
              <a:gd name="connsiteX20" fmla="*/ 1001949 w 5184843"/>
              <a:gd name="connsiteY20" fmla="*/ 443917 h 1300985"/>
              <a:gd name="connsiteX21" fmla="*/ 1050588 w 5184843"/>
              <a:gd name="connsiteY21" fmla="*/ 473100 h 1300985"/>
              <a:gd name="connsiteX22" fmla="*/ 1157592 w 5184843"/>
              <a:gd name="connsiteY22" fmla="*/ 580104 h 1300985"/>
              <a:gd name="connsiteX23" fmla="*/ 1215958 w 5184843"/>
              <a:gd name="connsiteY23" fmla="*/ 716292 h 1300985"/>
              <a:gd name="connsiteX24" fmla="*/ 1274324 w 5184843"/>
              <a:gd name="connsiteY24" fmla="*/ 842751 h 1300985"/>
              <a:gd name="connsiteX25" fmla="*/ 1293779 w 5184843"/>
              <a:gd name="connsiteY25" fmla="*/ 881662 h 1300985"/>
              <a:gd name="connsiteX26" fmla="*/ 1332690 w 5184843"/>
              <a:gd name="connsiteY26" fmla="*/ 940028 h 1300985"/>
              <a:gd name="connsiteX27" fmla="*/ 1381328 w 5184843"/>
              <a:gd name="connsiteY27" fmla="*/ 1008121 h 1300985"/>
              <a:gd name="connsiteX28" fmla="*/ 1420239 w 5184843"/>
              <a:gd name="connsiteY28" fmla="*/ 1047032 h 1300985"/>
              <a:gd name="connsiteX29" fmla="*/ 1449422 w 5184843"/>
              <a:gd name="connsiteY29" fmla="*/ 1076215 h 1300985"/>
              <a:gd name="connsiteX30" fmla="*/ 1488332 w 5184843"/>
              <a:gd name="connsiteY30" fmla="*/ 1095670 h 1300985"/>
              <a:gd name="connsiteX31" fmla="*/ 1527243 w 5184843"/>
              <a:gd name="connsiteY31" fmla="*/ 1115126 h 1300985"/>
              <a:gd name="connsiteX32" fmla="*/ 1575881 w 5184843"/>
              <a:gd name="connsiteY32" fmla="*/ 1134581 h 1300985"/>
              <a:gd name="connsiteX33" fmla="*/ 1595337 w 5184843"/>
              <a:gd name="connsiteY33" fmla="*/ 1154036 h 1300985"/>
              <a:gd name="connsiteX34" fmla="*/ 1692613 w 5184843"/>
              <a:gd name="connsiteY34" fmla="*/ 1192947 h 1300985"/>
              <a:gd name="connsiteX35" fmla="*/ 2188724 w 5184843"/>
              <a:gd name="connsiteY35" fmla="*/ 1183219 h 1300985"/>
              <a:gd name="connsiteX36" fmla="*/ 2247090 w 5184843"/>
              <a:gd name="connsiteY36" fmla="*/ 1154036 h 1300985"/>
              <a:gd name="connsiteX37" fmla="*/ 2286000 w 5184843"/>
              <a:gd name="connsiteY37" fmla="*/ 1134581 h 1300985"/>
              <a:gd name="connsiteX38" fmla="*/ 2344366 w 5184843"/>
              <a:gd name="connsiteY38" fmla="*/ 1095670 h 1300985"/>
              <a:gd name="connsiteX39" fmla="*/ 2393005 w 5184843"/>
              <a:gd name="connsiteY39" fmla="*/ 1066487 h 1300985"/>
              <a:gd name="connsiteX40" fmla="*/ 2441643 w 5184843"/>
              <a:gd name="connsiteY40" fmla="*/ 1008121 h 1300985"/>
              <a:gd name="connsiteX41" fmla="*/ 2461098 w 5184843"/>
              <a:gd name="connsiteY41" fmla="*/ 969211 h 1300985"/>
              <a:gd name="connsiteX42" fmla="*/ 2480554 w 5184843"/>
              <a:gd name="connsiteY42" fmla="*/ 949755 h 1300985"/>
              <a:gd name="connsiteX43" fmla="*/ 2490281 w 5184843"/>
              <a:gd name="connsiteY43" fmla="*/ 891389 h 1300985"/>
              <a:gd name="connsiteX44" fmla="*/ 2500009 w 5184843"/>
              <a:gd name="connsiteY44" fmla="*/ 852479 h 1300985"/>
              <a:gd name="connsiteX45" fmla="*/ 2490281 w 5184843"/>
              <a:gd name="connsiteY45" fmla="*/ 677381 h 1300985"/>
              <a:gd name="connsiteX46" fmla="*/ 2451371 w 5184843"/>
              <a:gd name="connsiteY46" fmla="*/ 589832 h 1300985"/>
              <a:gd name="connsiteX47" fmla="*/ 2431915 w 5184843"/>
              <a:gd name="connsiteY47" fmla="*/ 550921 h 1300985"/>
              <a:gd name="connsiteX48" fmla="*/ 2402732 w 5184843"/>
              <a:gd name="connsiteY48" fmla="*/ 492555 h 1300985"/>
              <a:gd name="connsiteX49" fmla="*/ 2373549 w 5184843"/>
              <a:gd name="connsiteY49" fmla="*/ 473100 h 1300985"/>
              <a:gd name="connsiteX50" fmla="*/ 2334639 w 5184843"/>
              <a:gd name="connsiteY50" fmla="*/ 443917 h 1300985"/>
              <a:gd name="connsiteX51" fmla="*/ 2315183 w 5184843"/>
              <a:gd name="connsiteY51" fmla="*/ 424462 h 1300985"/>
              <a:gd name="connsiteX52" fmla="*/ 2256817 w 5184843"/>
              <a:gd name="connsiteY52" fmla="*/ 405006 h 1300985"/>
              <a:gd name="connsiteX53" fmla="*/ 2227635 w 5184843"/>
              <a:gd name="connsiteY53" fmla="*/ 395279 h 1300985"/>
              <a:gd name="connsiteX54" fmla="*/ 2198452 w 5184843"/>
              <a:gd name="connsiteY54" fmla="*/ 385551 h 1300985"/>
              <a:gd name="connsiteX55" fmla="*/ 2159541 w 5184843"/>
              <a:gd name="connsiteY55" fmla="*/ 375823 h 1300985"/>
              <a:gd name="connsiteX56" fmla="*/ 2013626 w 5184843"/>
              <a:gd name="connsiteY56" fmla="*/ 395279 h 1300985"/>
              <a:gd name="connsiteX57" fmla="*/ 1984443 w 5184843"/>
              <a:gd name="connsiteY57" fmla="*/ 414734 h 1300985"/>
              <a:gd name="connsiteX58" fmla="*/ 1964988 w 5184843"/>
              <a:gd name="connsiteY58" fmla="*/ 443917 h 1300985"/>
              <a:gd name="connsiteX59" fmla="*/ 1935805 w 5184843"/>
              <a:gd name="connsiteY59" fmla="*/ 521738 h 1300985"/>
              <a:gd name="connsiteX60" fmla="*/ 1974715 w 5184843"/>
              <a:gd name="connsiteY60" fmla="*/ 619015 h 1300985"/>
              <a:gd name="connsiteX61" fmla="*/ 2052537 w 5184843"/>
              <a:gd name="connsiteY61" fmla="*/ 667653 h 1300985"/>
              <a:gd name="connsiteX62" fmla="*/ 2091447 w 5184843"/>
              <a:gd name="connsiteY62" fmla="*/ 706564 h 1300985"/>
              <a:gd name="connsiteX63" fmla="*/ 2344366 w 5184843"/>
              <a:gd name="connsiteY63" fmla="*/ 735747 h 1300985"/>
              <a:gd name="connsiteX64" fmla="*/ 2548647 w 5184843"/>
              <a:gd name="connsiteY64" fmla="*/ 716292 h 1300985"/>
              <a:gd name="connsiteX65" fmla="*/ 2694562 w 5184843"/>
              <a:gd name="connsiteY65" fmla="*/ 687109 h 1300985"/>
              <a:gd name="connsiteX66" fmla="*/ 2850205 w 5184843"/>
              <a:gd name="connsiteY66" fmla="*/ 706564 h 1300985"/>
              <a:gd name="connsiteX67" fmla="*/ 2966937 w 5184843"/>
              <a:gd name="connsiteY67" fmla="*/ 735747 h 1300985"/>
              <a:gd name="connsiteX68" fmla="*/ 3083669 w 5184843"/>
              <a:gd name="connsiteY68" fmla="*/ 755202 h 1300985"/>
              <a:gd name="connsiteX69" fmla="*/ 3210128 w 5184843"/>
              <a:gd name="connsiteY69" fmla="*/ 794113 h 1300985"/>
              <a:gd name="connsiteX70" fmla="*/ 3287949 w 5184843"/>
              <a:gd name="connsiteY70" fmla="*/ 813568 h 1300985"/>
              <a:gd name="connsiteX71" fmla="*/ 3307405 w 5184843"/>
              <a:gd name="connsiteY71" fmla="*/ 833023 h 1300985"/>
              <a:gd name="connsiteX72" fmla="*/ 3336588 w 5184843"/>
              <a:gd name="connsiteY72" fmla="*/ 842751 h 1300985"/>
              <a:gd name="connsiteX73" fmla="*/ 3394954 w 5184843"/>
              <a:gd name="connsiteY73" fmla="*/ 901117 h 1300985"/>
              <a:gd name="connsiteX74" fmla="*/ 3433864 w 5184843"/>
              <a:gd name="connsiteY74" fmla="*/ 978938 h 1300985"/>
              <a:gd name="connsiteX75" fmla="*/ 3453320 w 5184843"/>
              <a:gd name="connsiteY75" fmla="*/ 1037304 h 1300985"/>
              <a:gd name="connsiteX76" fmla="*/ 3463047 w 5184843"/>
              <a:gd name="connsiteY76" fmla="*/ 1085943 h 1300985"/>
              <a:gd name="connsiteX77" fmla="*/ 3472775 w 5184843"/>
              <a:gd name="connsiteY77" fmla="*/ 1124853 h 1300985"/>
              <a:gd name="connsiteX78" fmla="*/ 3453320 w 5184843"/>
              <a:gd name="connsiteY78" fmla="*/ 1212402 h 1300985"/>
              <a:gd name="connsiteX79" fmla="*/ 3443592 w 5184843"/>
              <a:gd name="connsiteY79" fmla="*/ 1241585 h 1300985"/>
              <a:gd name="connsiteX80" fmla="*/ 3404681 w 5184843"/>
              <a:gd name="connsiteY80" fmla="*/ 1251313 h 1300985"/>
              <a:gd name="connsiteX81" fmla="*/ 3317132 w 5184843"/>
              <a:gd name="connsiteY81" fmla="*/ 1280496 h 1300985"/>
              <a:gd name="connsiteX82" fmla="*/ 3287949 w 5184843"/>
              <a:gd name="connsiteY82" fmla="*/ 1299951 h 1300985"/>
              <a:gd name="connsiteX83" fmla="*/ 3161490 w 5184843"/>
              <a:gd name="connsiteY83" fmla="*/ 1290223 h 1300985"/>
              <a:gd name="connsiteX84" fmla="*/ 3132307 w 5184843"/>
              <a:gd name="connsiteY84" fmla="*/ 1261040 h 1300985"/>
              <a:gd name="connsiteX85" fmla="*/ 3093396 w 5184843"/>
              <a:gd name="connsiteY85" fmla="*/ 1192947 h 1300985"/>
              <a:gd name="connsiteX86" fmla="*/ 3083669 w 5184843"/>
              <a:gd name="connsiteY86" fmla="*/ 1163764 h 1300985"/>
              <a:gd name="connsiteX87" fmla="*/ 3093396 w 5184843"/>
              <a:gd name="connsiteY87" fmla="*/ 1027577 h 1300985"/>
              <a:gd name="connsiteX88" fmla="*/ 3103124 w 5184843"/>
              <a:gd name="connsiteY88" fmla="*/ 998394 h 1300985"/>
              <a:gd name="connsiteX89" fmla="*/ 3132307 w 5184843"/>
              <a:gd name="connsiteY89" fmla="*/ 969211 h 1300985"/>
              <a:gd name="connsiteX90" fmla="*/ 3161490 w 5184843"/>
              <a:gd name="connsiteY90" fmla="*/ 949755 h 1300985"/>
              <a:gd name="connsiteX91" fmla="*/ 3200400 w 5184843"/>
              <a:gd name="connsiteY91" fmla="*/ 930300 h 1300985"/>
              <a:gd name="connsiteX92" fmla="*/ 3219856 w 5184843"/>
              <a:gd name="connsiteY92" fmla="*/ 901117 h 1300985"/>
              <a:gd name="connsiteX93" fmla="*/ 3268494 w 5184843"/>
              <a:gd name="connsiteY93" fmla="*/ 881662 h 1300985"/>
              <a:gd name="connsiteX94" fmla="*/ 3463047 w 5184843"/>
              <a:gd name="connsiteY94" fmla="*/ 862206 h 1300985"/>
              <a:gd name="connsiteX95" fmla="*/ 3550596 w 5184843"/>
              <a:gd name="connsiteY95" fmla="*/ 881662 h 1300985"/>
              <a:gd name="connsiteX96" fmla="*/ 3579779 w 5184843"/>
              <a:gd name="connsiteY96" fmla="*/ 901117 h 1300985"/>
              <a:gd name="connsiteX97" fmla="*/ 3599235 w 5184843"/>
              <a:gd name="connsiteY97" fmla="*/ 920572 h 1300985"/>
              <a:gd name="connsiteX98" fmla="*/ 3638145 w 5184843"/>
              <a:gd name="connsiteY98" fmla="*/ 930300 h 1300985"/>
              <a:gd name="connsiteX99" fmla="*/ 3667328 w 5184843"/>
              <a:gd name="connsiteY99" fmla="*/ 959483 h 1300985"/>
              <a:gd name="connsiteX100" fmla="*/ 3745149 w 5184843"/>
              <a:gd name="connsiteY100" fmla="*/ 998394 h 1300985"/>
              <a:gd name="connsiteX101" fmla="*/ 3774332 w 5184843"/>
              <a:gd name="connsiteY101" fmla="*/ 1027577 h 1300985"/>
              <a:gd name="connsiteX102" fmla="*/ 3813243 w 5184843"/>
              <a:gd name="connsiteY102" fmla="*/ 1037304 h 1300985"/>
              <a:gd name="connsiteX103" fmla="*/ 3842426 w 5184843"/>
              <a:gd name="connsiteY103" fmla="*/ 1047032 h 1300985"/>
              <a:gd name="connsiteX104" fmla="*/ 3900792 w 5184843"/>
              <a:gd name="connsiteY104" fmla="*/ 1085943 h 1300985"/>
              <a:gd name="connsiteX105" fmla="*/ 4046707 w 5184843"/>
              <a:gd name="connsiteY105" fmla="*/ 1134581 h 1300985"/>
              <a:gd name="connsiteX106" fmla="*/ 4075890 w 5184843"/>
              <a:gd name="connsiteY106" fmla="*/ 1154036 h 1300985"/>
              <a:gd name="connsiteX107" fmla="*/ 4134256 w 5184843"/>
              <a:gd name="connsiteY107" fmla="*/ 1163764 h 1300985"/>
              <a:gd name="connsiteX108" fmla="*/ 4182894 w 5184843"/>
              <a:gd name="connsiteY108" fmla="*/ 1173492 h 1300985"/>
              <a:gd name="connsiteX109" fmla="*/ 4231532 w 5184843"/>
              <a:gd name="connsiteY109" fmla="*/ 1192947 h 1300985"/>
              <a:gd name="connsiteX110" fmla="*/ 4620639 w 5184843"/>
              <a:gd name="connsiteY110" fmla="*/ 1183219 h 1300985"/>
              <a:gd name="connsiteX111" fmla="*/ 4679005 w 5184843"/>
              <a:gd name="connsiteY111" fmla="*/ 1154036 h 1300985"/>
              <a:gd name="connsiteX112" fmla="*/ 4747098 w 5184843"/>
              <a:gd name="connsiteY112" fmla="*/ 1124853 h 1300985"/>
              <a:gd name="connsiteX113" fmla="*/ 4834647 w 5184843"/>
              <a:gd name="connsiteY113" fmla="*/ 1056760 h 1300985"/>
              <a:gd name="connsiteX114" fmla="*/ 4873558 w 5184843"/>
              <a:gd name="connsiteY114" fmla="*/ 978938 h 1300985"/>
              <a:gd name="connsiteX115" fmla="*/ 4883286 w 5184843"/>
              <a:gd name="connsiteY115" fmla="*/ 940028 h 1300985"/>
              <a:gd name="connsiteX116" fmla="*/ 4902741 w 5184843"/>
              <a:gd name="connsiteY116" fmla="*/ 901117 h 1300985"/>
              <a:gd name="connsiteX117" fmla="*/ 4912469 w 5184843"/>
              <a:gd name="connsiteY117" fmla="*/ 862206 h 1300985"/>
              <a:gd name="connsiteX118" fmla="*/ 4951379 w 5184843"/>
              <a:gd name="connsiteY118" fmla="*/ 657926 h 1300985"/>
              <a:gd name="connsiteX119" fmla="*/ 4941652 w 5184843"/>
              <a:gd name="connsiteY119" fmla="*/ 531466 h 1300985"/>
              <a:gd name="connsiteX120" fmla="*/ 4922196 w 5184843"/>
              <a:gd name="connsiteY120" fmla="*/ 512011 h 1300985"/>
              <a:gd name="connsiteX121" fmla="*/ 4902741 w 5184843"/>
              <a:gd name="connsiteY121" fmla="*/ 473100 h 1300985"/>
              <a:gd name="connsiteX122" fmla="*/ 4795737 w 5184843"/>
              <a:gd name="connsiteY122" fmla="*/ 405006 h 1300985"/>
              <a:gd name="connsiteX123" fmla="*/ 4640094 w 5184843"/>
              <a:gd name="connsiteY123" fmla="*/ 414734 h 1300985"/>
              <a:gd name="connsiteX124" fmla="*/ 4610911 w 5184843"/>
              <a:gd name="connsiteY124" fmla="*/ 434189 h 1300985"/>
              <a:gd name="connsiteX125" fmla="*/ 4562273 w 5184843"/>
              <a:gd name="connsiteY125" fmla="*/ 492555 h 1300985"/>
              <a:gd name="connsiteX126" fmla="*/ 4542817 w 5184843"/>
              <a:gd name="connsiteY126" fmla="*/ 531466 h 1300985"/>
              <a:gd name="connsiteX127" fmla="*/ 4562273 w 5184843"/>
              <a:gd name="connsiteY127" fmla="*/ 657926 h 1300985"/>
              <a:gd name="connsiteX128" fmla="*/ 4572000 w 5184843"/>
              <a:gd name="connsiteY128" fmla="*/ 696836 h 1300985"/>
              <a:gd name="connsiteX129" fmla="*/ 4601183 w 5184843"/>
              <a:gd name="connsiteY129" fmla="*/ 726019 h 1300985"/>
              <a:gd name="connsiteX130" fmla="*/ 4640094 w 5184843"/>
              <a:gd name="connsiteY130" fmla="*/ 745475 h 1300985"/>
              <a:gd name="connsiteX131" fmla="*/ 4659549 w 5184843"/>
              <a:gd name="connsiteY131" fmla="*/ 774657 h 1300985"/>
              <a:gd name="connsiteX132" fmla="*/ 4688732 w 5184843"/>
              <a:gd name="connsiteY132" fmla="*/ 784385 h 1300985"/>
              <a:gd name="connsiteX133" fmla="*/ 4776281 w 5184843"/>
              <a:gd name="connsiteY133" fmla="*/ 823296 h 1300985"/>
              <a:gd name="connsiteX134" fmla="*/ 4834647 w 5184843"/>
              <a:gd name="connsiteY134" fmla="*/ 842751 h 1300985"/>
              <a:gd name="connsiteX135" fmla="*/ 4863830 w 5184843"/>
              <a:gd name="connsiteY135" fmla="*/ 852479 h 1300985"/>
              <a:gd name="connsiteX136" fmla="*/ 4931924 w 5184843"/>
              <a:gd name="connsiteY136" fmla="*/ 862206 h 1300985"/>
              <a:gd name="connsiteX137" fmla="*/ 4961107 w 5184843"/>
              <a:gd name="connsiteY137" fmla="*/ 871934 h 1300985"/>
              <a:gd name="connsiteX138" fmla="*/ 5136205 w 5184843"/>
              <a:gd name="connsiteY138" fmla="*/ 852479 h 1300985"/>
              <a:gd name="connsiteX139" fmla="*/ 5155660 w 5184843"/>
              <a:gd name="connsiteY139" fmla="*/ 833023 h 1300985"/>
              <a:gd name="connsiteX140" fmla="*/ 5184843 w 5184843"/>
              <a:gd name="connsiteY140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65762 w 5184843"/>
              <a:gd name="connsiteY9" fmla="*/ 385551 h 1300985"/>
              <a:gd name="connsiteX10" fmla="*/ 846307 w 5184843"/>
              <a:gd name="connsiteY10" fmla="*/ 414734 h 1300985"/>
              <a:gd name="connsiteX11" fmla="*/ 749030 w 5184843"/>
              <a:gd name="connsiteY11" fmla="*/ 453645 h 1300985"/>
              <a:gd name="connsiteX12" fmla="*/ 690664 w 5184843"/>
              <a:gd name="connsiteY12" fmla="*/ 482828 h 1300985"/>
              <a:gd name="connsiteX13" fmla="*/ 642026 w 5184843"/>
              <a:gd name="connsiteY13" fmla="*/ 473100 h 1300985"/>
              <a:gd name="connsiteX14" fmla="*/ 622571 w 5184843"/>
              <a:gd name="connsiteY14" fmla="*/ 405006 h 1300985"/>
              <a:gd name="connsiteX15" fmla="*/ 632298 w 5184843"/>
              <a:gd name="connsiteY15" fmla="*/ 366096 h 1300985"/>
              <a:gd name="connsiteX16" fmla="*/ 690664 w 5184843"/>
              <a:gd name="connsiteY16" fmla="*/ 346640 h 1300985"/>
              <a:gd name="connsiteX17" fmla="*/ 856035 w 5184843"/>
              <a:gd name="connsiteY17" fmla="*/ 366096 h 1300985"/>
              <a:gd name="connsiteX18" fmla="*/ 904673 w 5184843"/>
              <a:gd name="connsiteY18" fmla="*/ 385551 h 1300985"/>
              <a:gd name="connsiteX19" fmla="*/ 1001949 w 5184843"/>
              <a:gd name="connsiteY19" fmla="*/ 443917 h 1300985"/>
              <a:gd name="connsiteX20" fmla="*/ 1050588 w 5184843"/>
              <a:gd name="connsiteY20" fmla="*/ 473100 h 1300985"/>
              <a:gd name="connsiteX21" fmla="*/ 1157592 w 5184843"/>
              <a:gd name="connsiteY21" fmla="*/ 580104 h 1300985"/>
              <a:gd name="connsiteX22" fmla="*/ 1215958 w 5184843"/>
              <a:gd name="connsiteY22" fmla="*/ 716292 h 1300985"/>
              <a:gd name="connsiteX23" fmla="*/ 1274324 w 5184843"/>
              <a:gd name="connsiteY23" fmla="*/ 842751 h 1300985"/>
              <a:gd name="connsiteX24" fmla="*/ 1293779 w 5184843"/>
              <a:gd name="connsiteY24" fmla="*/ 881662 h 1300985"/>
              <a:gd name="connsiteX25" fmla="*/ 1332690 w 5184843"/>
              <a:gd name="connsiteY25" fmla="*/ 940028 h 1300985"/>
              <a:gd name="connsiteX26" fmla="*/ 1381328 w 5184843"/>
              <a:gd name="connsiteY26" fmla="*/ 1008121 h 1300985"/>
              <a:gd name="connsiteX27" fmla="*/ 1420239 w 5184843"/>
              <a:gd name="connsiteY27" fmla="*/ 1047032 h 1300985"/>
              <a:gd name="connsiteX28" fmla="*/ 1449422 w 5184843"/>
              <a:gd name="connsiteY28" fmla="*/ 1076215 h 1300985"/>
              <a:gd name="connsiteX29" fmla="*/ 1488332 w 5184843"/>
              <a:gd name="connsiteY29" fmla="*/ 1095670 h 1300985"/>
              <a:gd name="connsiteX30" fmla="*/ 1527243 w 5184843"/>
              <a:gd name="connsiteY30" fmla="*/ 1115126 h 1300985"/>
              <a:gd name="connsiteX31" fmla="*/ 1575881 w 5184843"/>
              <a:gd name="connsiteY31" fmla="*/ 1134581 h 1300985"/>
              <a:gd name="connsiteX32" fmla="*/ 1595337 w 5184843"/>
              <a:gd name="connsiteY32" fmla="*/ 1154036 h 1300985"/>
              <a:gd name="connsiteX33" fmla="*/ 1692613 w 5184843"/>
              <a:gd name="connsiteY33" fmla="*/ 1192947 h 1300985"/>
              <a:gd name="connsiteX34" fmla="*/ 2188724 w 5184843"/>
              <a:gd name="connsiteY34" fmla="*/ 1183219 h 1300985"/>
              <a:gd name="connsiteX35" fmla="*/ 2247090 w 5184843"/>
              <a:gd name="connsiteY35" fmla="*/ 1154036 h 1300985"/>
              <a:gd name="connsiteX36" fmla="*/ 2286000 w 5184843"/>
              <a:gd name="connsiteY36" fmla="*/ 1134581 h 1300985"/>
              <a:gd name="connsiteX37" fmla="*/ 2344366 w 5184843"/>
              <a:gd name="connsiteY37" fmla="*/ 1095670 h 1300985"/>
              <a:gd name="connsiteX38" fmla="*/ 2393005 w 5184843"/>
              <a:gd name="connsiteY38" fmla="*/ 1066487 h 1300985"/>
              <a:gd name="connsiteX39" fmla="*/ 2441643 w 5184843"/>
              <a:gd name="connsiteY39" fmla="*/ 1008121 h 1300985"/>
              <a:gd name="connsiteX40" fmla="*/ 2461098 w 5184843"/>
              <a:gd name="connsiteY40" fmla="*/ 969211 h 1300985"/>
              <a:gd name="connsiteX41" fmla="*/ 2480554 w 5184843"/>
              <a:gd name="connsiteY41" fmla="*/ 949755 h 1300985"/>
              <a:gd name="connsiteX42" fmla="*/ 2490281 w 5184843"/>
              <a:gd name="connsiteY42" fmla="*/ 891389 h 1300985"/>
              <a:gd name="connsiteX43" fmla="*/ 2500009 w 5184843"/>
              <a:gd name="connsiteY43" fmla="*/ 852479 h 1300985"/>
              <a:gd name="connsiteX44" fmla="*/ 2490281 w 5184843"/>
              <a:gd name="connsiteY44" fmla="*/ 677381 h 1300985"/>
              <a:gd name="connsiteX45" fmla="*/ 2451371 w 5184843"/>
              <a:gd name="connsiteY45" fmla="*/ 589832 h 1300985"/>
              <a:gd name="connsiteX46" fmla="*/ 2431915 w 5184843"/>
              <a:gd name="connsiteY46" fmla="*/ 550921 h 1300985"/>
              <a:gd name="connsiteX47" fmla="*/ 2402732 w 5184843"/>
              <a:gd name="connsiteY47" fmla="*/ 492555 h 1300985"/>
              <a:gd name="connsiteX48" fmla="*/ 2373549 w 5184843"/>
              <a:gd name="connsiteY48" fmla="*/ 473100 h 1300985"/>
              <a:gd name="connsiteX49" fmla="*/ 2334639 w 5184843"/>
              <a:gd name="connsiteY49" fmla="*/ 443917 h 1300985"/>
              <a:gd name="connsiteX50" fmla="*/ 2315183 w 5184843"/>
              <a:gd name="connsiteY50" fmla="*/ 424462 h 1300985"/>
              <a:gd name="connsiteX51" fmla="*/ 2256817 w 5184843"/>
              <a:gd name="connsiteY51" fmla="*/ 405006 h 1300985"/>
              <a:gd name="connsiteX52" fmla="*/ 2227635 w 5184843"/>
              <a:gd name="connsiteY52" fmla="*/ 395279 h 1300985"/>
              <a:gd name="connsiteX53" fmla="*/ 2198452 w 5184843"/>
              <a:gd name="connsiteY53" fmla="*/ 385551 h 1300985"/>
              <a:gd name="connsiteX54" fmla="*/ 2159541 w 5184843"/>
              <a:gd name="connsiteY54" fmla="*/ 375823 h 1300985"/>
              <a:gd name="connsiteX55" fmla="*/ 2013626 w 5184843"/>
              <a:gd name="connsiteY55" fmla="*/ 395279 h 1300985"/>
              <a:gd name="connsiteX56" fmla="*/ 1984443 w 5184843"/>
              <a:gd name="connsiteY56" fmla="*/ 414734 h 1300985"/>
              <a:gd name="connsiteX57" fmla="*/ 1964988 w 5184843"/>
              <a:gd name="connsiteY57" fmla="*/ 443917 h 1300985"/>
              <a:gd name="connsiteX58" fmla="*/ 1935805 w 5184843"/>
              <a:gd name="connsiteY58" fmla="*/ 521738 h 1300985"/>
              <a:gd name="connsiteX59" fmla="*/ 1974715 w 5184843"/>
              <a:gd name="connsiteY59" fmla="*/ 619015 h 1300985"/>
              <a:gd name="connsiteX60" fmla="*/ 2052537 w 5184843"/>
              <a:gd name="connsiteY60" fmla="*/ 667653 h 1300985"/>
              <a:gd name="connsiteX61" fmla="*/ 2091447 w 5184843"/>
              <a:gd name="connsiteY61" fmla="*/ 706564 h 1300985"/>
              <a:gd name="connsiteX62" fmla="*/ 2344366 w 5184843"/>
              <a:gd name="connsiteY62" fmla="*/ 735747 h 1300985"/>
              <a:gd name="connsiteX63" fmla="*/ 2548647 w 5184843"/>
              <a:gd name="connsiteY63" fmla="*/ 716292 h 1300985"/>
              <a:gd name="connsiteX64" fmla="*/ 2694562 w 5184843"/>
              <a:gd name="connsiteY64" fmla="*/ 687109 h 1300985"/>
              <a:gd name="connsiteX65" fmla="*/ 2850205 w 5184843"/>
              <a:gd name="connsiteY65" fmla="*/ 706564 h 1300985"/>
              <a:gd name="connsiteX66" fmla="*/ 2966937 w 5184843"/>
              <a:gd name="connsiteY66" fmla="*/ 735747 h 1300985"/>
              <a:gd name="connsiteX67" fmla="*/ 3083669 w 5184843"/>
              <a:gd name="connsiteY67" fmla="*/ 755202 h 1300985"/>
              <a:gd name="connsiteX68" fmla="*/ 3210128 w 5184843"/>
              <a:gd name="connsiteY68" fmla="*/ 794113 h 1300985"/>
              <a:gd name="connsiteX69" fmla="*/ 3287949 w 5184843"/>
              <a:gd name="connsiteY69" fmla="*/ 813568 h 1300985"/>
              <a:gd name="connsiteX70" fmla="*/ 3307405 w 5184843"/>
              <a:gd name="connsiteY70" fmla="*/ 833023 h 1300985"/>
              <a:gd name="connsiteX71" fmla="*/ 3336588 w 5184843"/>
              <a:gd name="connsiteY71" fmla="*/ 842751 h 1300985"/>
              <a:gd name="connsiteX72" fmla="*/ 3394954 w 5184843"/>
              <a:gd name="connsiteY72" fmla="*/ 901117 h 1300985"/>
              <a:gd name="connsiteX73" fmla="*/ 3433864 w 5184843"/>
              <a:gd name="connsiteY73" fmla="*/ 978938 h 1300985"/>
              <a:gd name="connsiteX74" fmla="*/ 3453320 w 5184843"/>
              <a:gd name="connsiteY74" fmla="*/ 1037304 h 1300985"/>
              <a:gd name="connsiteX75" fmla="*/ 3463047 w 5184843"/>
              <a:gd name="connsiteY75" fmla="*/ 1085943 h 1300985"/>
              <a:gd name="connsiteX76" fmla="*/ 3472775 w 5184843"/>
              <a:gd name="connsiteY76" fmla="*/ 1124853 h 1300985"/>
              <a:gd name="connsiteX77" fmla="*/ 3453320 w 5184843"/>
              <a:gd name="connsiteY77" fmla="*/ 1212402 h 1300985"/>
              <a:gd name="connsiteX78" fmla="*/ 3443592 w 5184843"/>
              <a:gd name="connsiteY78" fmla="*/ 1241585 h 1300985"/>
              <a:gd name="connsiteX79" fmla="*/ 3404681 w 5184843"/>
              <a:gd name="connsiteY79" fmla="*/ 1251313 h 1300985"/>
              <a:gd name="connsiteX80" fmla="*/ 3317132 w 5184843"/>
              <a:gd name="connsiteY80" fmla="*/ 1280496 h 1300985"/>
              <a:gd name="connsiteX81" fmla="*/ 3287949 w 5184843"/>
              <a:gd name="connsiteY81" fmla="*/ 1299951 h 1300985"/>
              <a:gd name="connsiteX82" fmla="*/ 3161490 w 5184843"/>
              <a:gd name="connsiteY82" fmla="*/ 1290223 h 1300985"/>
              <a:gd name="connsiteX83" fmla="*/ 3132307 w 5184843"/>
              <a:gd name="connsiteY83" fmla="*/ 1261040 h 1300985"/>
              <a:gd name="connsiteX84" fmla="*/ 3093396 w 5184843"/>
              <a:gd name="connsiteY84" fmla="*/ 1192947 h 1300985"/>
              <a:gd name="connsiteX85" fmla="*/ 3083669 w 5184843"/>
              <a:gd name="connsiteY85" fmla="*/ 1163764 h 1300985"/>
              <a:gd name="connsiteX86" fmla="*/ 3093396 w 5184843"/>
              <a:gd name="connsiteY86" fmla="*/ 1027577 h 1300985"/>
              <a:gd name="connsiteX87" fmla="*/ 3103124 w 5184843"/>
              <a:gd name="connsiteY87" fmla="*/ 998394 h 1300985"/>
              <a:gd name="connsiteX88" fmla="*/ 3132307 w 5184843"/>
              <a:gd name="connsiteY88" fmla="*/ 969211 h 1300985"/>
              <a:gd name="connsiteX89" fmla="*/ 3161490 w 5184843"/>
              <a:gd name="connsiteY89" fmla="*/ 949755 h 1300985"/>
              <a:gd name="connsiteX90" fmla="*/ 3200400 w 5184843"/>
              <a:gd name="connsiteY90" fmla="*/ 930300 h 1300985"/>
              <a:gd name="connsiteX91" fmla="*/ 3219856 w 5184843"/>
              <a:gd name="connsiteY91" fmla="*/ 901117 h 1300985"/>
              <a:gd name="connsiteX92" fmla="*/ 3268494 w 5184843"/>
              <a:gd name="connsiteY92" fmla="*/ 881662 h 1300985"/>
              <a:gd name="connsiteX93" fmla="*/ 3463047 w 5184843"/>
              <a:gd name="connsiteY93" fmla="*/ 862206 h 1300985"/>
              <a:gd name="connsiteX94" fmla="*/ 3550596 w 5184843"/>
              <a:gd name="connsiteY94" fmla="*/ 881662 h 1300985"/>
              <a:gd name="connsiteX95" fmla="*/ 3579779 w 5184843"/>
              <a:gd name="connsiteY95" fmla="*/ 901117 h 1300985"/>
              <a:gd name="connsiteX96" fmla="*/ 3599235 w 5184843"/>
              <a:gd name="connsiteY96" fmla="*/ 920572 h 1300985"/>
              <a:gd name="connsiteX97" fmla="*/ 3638145 w 5184843"/>
              <a:gd name="connsiteY97" fmla="*/ 930300 h 1300985"/>
              <a:gd name="connsiteX98" fmla="*/ 3667328 w 5184843"/>
              <a:gd name="connsiteY98" fmla="*/ 959483 h 1300985"/>
              <a:gd name="connsiteX99" fmla="*/ 3745149 w 5184843"/>
              <a:gd name="connsiteY99" fmla="*/ 998394 h 1300985"/>
              <a:gd name="connsiteX100" fmla="*/ 3774332 w 5184843"/>
              <a:gd name="connsiteY100" fmla="*/ 1027577 h 1300985"/>
              <a:gd name="connsiteX101" fmla="*/ 3813243 w 5184843"/>
              <a:gd name="connsiteY101" fmla="*/ 1037304 h 1300985"/>
              <a:gd name="connsiteX102" fmla="*/ 3842426 w 5184843"/>
              <a:gd name="connsiteY102" fmla="*/ 1047032 h 1300985"/>
              <a:gd name="connsiteX103" fmla="*/ 3900792 w 5184843"/>
              <a:gd name="connsiteY103" fmla="*/ 1085943 h 1300985"/>
              <a:gd name="connsiteX104" fmla="*/ 4046707 w 5184843"/>
              <a:gd name="connsiteY104" fmla="*/ 1134581 h 1300985"/>
              <a:gd name="connsiteX105" fmla="*/ 4075890 w 5184843"/>
              <a:gd name="connsiteY105" fmla="*/ 1154036 h 1300985"/>
              <a:gd name="connsiteX106" fmla="*/ 4134256 w 5184843"/>
              <a:gd name="connsiteY106" fmla="*/ 1163764 h 1300985"/>
              <a:gd name="connsiteX107" fmla="*/ 4182894 w 5184843"/>
              <a:gd name="connsiteY107" fmla="*/ 1173492 h 1300985"/>
              <a:gd name="connsiteX108" fmla="*/ 4231532 w 5184843"/>
              <a:gd name="connsiteY108" fmla="*/ 1192947 h 1300985"/>
              <a:gd name="connsiteX109" fmla="*/ 4620639 w 5184843"/>
              <a:gd name="connsiteY109" fmla="*/ 1183219 h 1300985"/>
              <a:gd name="connsiteX110" fmla="*/ 4679005 w 5184843"/>
              <a:gd name="connsiteY110" fmla="*/ 1154036 h 1300985"/>
              <a:gd name="connsiteX111" fmla="*/ 4747098 w 5184843"/>
              <a:gd name="connsiteY111" fmla="*/ 1124853 h 1300985"/>
              <a:gd name="connsiteX112" fmla="*/ 4834647 w 5184843"/>
              <a:gd name="connsiteY112" fmla="*/ 1056760 h 1300985"/>
              <a:gd name="connsiteX113" fmla="*/ 4873558 w 5184843"/>
              <a:gd name="connsiteY113" fmla="*/ 978938 h 1300985"/>
              <a:gd name="connsiteX114" fmla="*/ 4883286 w 5184843"/>
              <a:gd name="connsiteY114" fmla="*/ 940028 h 1300985"/>
              <a:gd name="connsiteX115" fmla="*/ 4902741 w 5184843"/>
              <a:gd name="connsiteY115" fmla="*/ 901117 h 1300985"/>
              <a:gd name="connsiteX116" fmla="*/ 4912469 w 5184843"/>
              <a:gd name="connsiteY116" fmla="*/ 862206 h 1300985"/>
              <a:gd name="connsiteX117" fmla="*/ 4951379 w 5184843"/>
              <a:gd name="connsiteY117" fmla="*/ 657926 h 1300985"/>
              <a:gd name="connsiteX118" fmla="*/ 4941652 w 5184843"/>
              <a:gd name="connsiteY118" fmla="*/ 531466 h 1300985"/>
              <a:gd name="connsiteX119" fmla="*/ 4922196 w 5184843"/>
              <a:gd name="connsiteY119" fmla="*/ 512011 h 1300985"/>
              <a:gd name="connsiteX120" fmla="*/ 4902741 w 5184843"/>
              <a:gd name="connsiteY120" fmla="*/ 473100 h 1300985"/>
              <a:gd name="connsiteX121" fmla="*/ 4795737 w 5184843"/>
              <a:gd name="connsiteY121" fmla="*/ 405006 h 1300985"/>
              <a:gd name="connsiteX122" fmla="*/ 4640094 w 5184843"/>
              <a:gd name="connsiteY122" fmla="*/ 414734 h 1300985"/>
              <a:gd name="connsiteX123" fmla="*/ 4610911 w 5184843"/>
              <a:gd name="connsiteY123" fmla="*/ 434189 h 1300985"/>
              <a:gd name="connsiteX124" fmla="*/ 4562273 w 5184843"/>
              <a:gd name="connsiteY124" fmla="*/ 492555 h 1300985"/>
              <a:gd name="connsiteX125" fmla="*/ 4542817 w 5184843"/>
              <a:gd name="connsiteY125" fmla="*/ 531466 h 1300985"/>
              <a:gd name="connsiteX126" fmla="*/ 4562273 w 5184843"/>
              <a:gd name="connsiteY126" fmla="*/ 657926 h 1300985"/>
              <a:gd name="connsiteX127" fmla="*/ 4572000 w 5184843"/>
              <a:gd name="connsiteY127" fmla="*/ 696836 h 1300985"/>
              <a:gd name="connsiteX128" fmla="*/ 4601183 w 5184843"/>
              <a:gd name="connsiteY128" fmla="*/ 726019 h 1300985"/>
              <a:gd name="connsiteX129" fmla="*/ 4640094 w 5184843"/>
              <a:gd name="connsiteY129" fmla="*/ 745475 h 1300985"/>
              <a:gd name="connsiteX130" fmla="*/ 4659549 w 5184843"/>
              <a:gd name="connsiteY130" fmla="*/ 774657 h 1300985"/>
              <a:gd name="connsiteX131" fmla="*/ 4688732 w 5184843"/>
              <a:gd name="connsiteY131" fmla="*/ 784385 h 1300985"/>
              <a:gd name="connsiteX132" fmla="*/ 4776281 w 5184843"/>
              <a:gd name="connsiteY132" fmla="*/ 823296 h 1300985"/>
              <a:gd name="connsiteX133" fmla="*/ 4834647 w 5184843"/>
              <a:gd name="connsiteY133" fmla="*/ 842751 h 1300985"/>
              <a:gd name="connsiteX134" fmla="*/ 4863830 w 5184843"/>
              <a:gd name="connsiteY134" fmla="*/ 852479 h 1300985"/>
              <a:gd name="connsiteX135" fmla="*/ 4931924 w 5184843"/>
              <a:gd name="connsiteY135" fmla="*/ 862206 h 1300985"/>
              <a:gd name="connsiteX136" fmla="*/ 4961107 w 5184843"/>
              <a:gd name="connsiteY136" fmla="*/ 871934 h 1300985"/>
              <a:gd name="connsiteX137" fmla="*/ 5136205 w 5184843"/>
              <a:gd name="connsiteY137" fmla="*/ 852479 h 1300985"/>
              <a:gd name="connsiteX138" fmla="*/ 5155660 w 5184843"/>
              <a:gd name="connsiteY138" fmla="*/ 833023 h 1300985"/>
              <a:gd name="connsiteX139" fmla="*/ 5184843 w 5184843"/>
              <a:gd name="connsiteY139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904673 w 5184843"/>
              <a:gd name="connsiteY17" fmla="*/ 385551 h 1300985"/>
              <a:gd name="connsiteX18" fmla="*/ 1001949 w 5184843"/>
              <a:gd name="connsiteY18" fmla="*/ 443917 h 1300985"/>
              <a:gd name="connsiteX19" fmla="*/ 1050588 w 5184843"/>
              <a:gd name="connsiteY19" fmla="*/ 473100 h 1300985"/>
              <a:gd name="connsiteX20" fmla="*/ 1157592 w 5184843"/>
              <a:gd name="connsiteY20" fmla="*/ 580104 h 1300985"/>
              <a:gd name="connsiteX21" fmla="*/ 1215958 w 5184843"/>
              <a:gd name="connsiteY21" fmla="*/ 716292 h 1300985"/>
              <a:gd name="connsiteX22" fmla="*/ 1274324 w 5184843"/>
              <a:gd name="connsiteY22" fmla="*/ 842751 h 1300985"/>
              <a:gd name="connsiteX23" fmla="*/ 1293779 w 5184843"/>
              <a:gd name="connsiteY23" fmla="*/ 881662 h 1300985"/>
              <a:gd name="connsiteX24" fmla="*/ 1332690 w 5184843"/>
              <a:gd name="connsiteY24" fmla="*/ 940028 h 1300985"/>
              <a:gd name="connsiteX25" fmla="*/ 1381328 w 5184843"/>
              <a:gd name="connsiteY25" fmla="*/ 1008121 h 1300985"/>
              <a:gd name="connsiteX26" fmla="*/ 1420239 w 5184843"/>
              <a:gd name="connsiteY26" fmla="*/ 1047032 h 1300985"/>
              <a:gd name="connsiteX27" fmla="*/ 1449422 w 5184843"/>
              <a:gd name="connsiteY27" fmla="*/ 1076215 h 1300985"/>
              <a:gd name="connsiteX28" fmla="*/ 1488332 w 5184843"/>
              <a:gd name="connsiteY28" fmla="*/ 1095670 h 1300985"/>
              <a:gd name="connsiteX29" fmla="*/ 1527243 w 5184843"/>
              <a:gd name="connsiteY29" fmla="*/ 1115126 h 1300985"/>
              <a:gd name="connsiteX30" fmla="*/ 1575881 w 5184843"/>
              <a:gd name="connsiteY30" fmla="*/ 1134581 h 1300985"/>
              <a:gd name="connsiteX31" fmla="*/ 1595337 w 5184843"/>
              <a:gd name="connsiteY31" fmla="*/ 1154036 h 1300985"/>
              <a:gd name="connsiteX32" fmla="*/ 1692613 w 5184843"/>
              <a:gd name="connsiteY32" fmla="*/ 1192947 h 1300985"/>
              <a:gd name="connsiteX33" fmla="*/ 2188724 w 5184843"/>
              <a:gd name="connsiteY33" fmla="*/ 1183219 h 1300985"/>
              <a:gd name="connsiteX34" fmla="*/ 2247090 w 5184843"/>
              <a:gd name="connsiteY34" fmla="*/ 1154036 h 1300985"/>
              <a:gd name="connsiteX35" fmla="*/ 2286000 w 5184843"/>
              <a:gd name="connsiteY35" fmla="*/ 1134581 h 1300985"/>
              <a:gd name="connsiteX36" fmla="*/ 2344366 w 5184843"/>
              <a:gd name="connsiteY36" fmla="*/ 1095670 h 1300985"/>
              <a:gd name="connsiteX37" fmla="*/ 2393005 w 5184843"/>
              <a:gd name="connsiteY37" fmla="*/ 1066487 h 1300985"/>
              <a:gd name="connsiteX38" fmla="*/ 2441643 w 5184843"/>
              <a:gd name="connsiteY38" fmla="*/ 1008121 h 1300985"/>
              <a:gd name="connsiteX39" fmla="*/ 2461098 w 5184843"/>
              <a:gd name="connsiteY39" fmla="*/ 969211 h 1300985"/>
              <a:gd name="connsiteX40" fmla="*/ 2480554 w 5184843"/>
              <a:gd name="connsiteY40" fmla="*/ 949755 h 1300985"/>
              <a:gd name="connsiteX41" fmla="*/ 2490281 w 5184843"/>
              <a:gd name="connsiteY41" fmla="*/ 891389 h 1300985"/>
              <a:gd name="connsiteX42" fmla="*/ 2500009 w 5184843"/>
              <a:gd name="connsiteY42" fmla="*/ 852479 h 1300985"/>
              <a:gd name="connsiteX43" fmla="*/ 2490281 w 5184843"/>
              <a:gd name="connsiteY43" fmla="*/ 677381 h 1300985"/>
              <a:gd name="connsiteX44" fmla="*/ 2451371 w 5184843"/>
              <a:gd name="connsiteY44" fmla="*/ 589832 h 1300985"/>
              <a:gd name="connsiteX45" fmla="*/ 2431915 w 5184843"/>
              <a:gd name="connsiteY45" fmla="*/ 550921 h 1300985"/>
              <a:gd name="connsiteX46" fmla="*/ 2402732 w 5184843"/>
              <a:gd name="connsiteY46" fmla="*/ 492555 h 1300985"/>
              <a:gd name="connsiteX47" fmla="*/ 2373549 w 5184843"/>
              <a:gd name="connsiteY47" fmla="*/ 473100 h 1300985"/>
              <a:gd name="connsiteX48" fmla="*/ 2334639 w 5184843"/>
              <a:gd name="connsiteY48" fmla="*/ 443917 h 1300985"/>
              <a:gd name="connsiteX49" fmla="*/ 2315183 w 5184843"/>
              <a:gd name="connsiteY49" fmla="*/ 424462 h 1300985"/>
              <a:gd name="connsiteX50" fmla="*/ 2256817 w 5184843"/>
              <a:gd name="connsiteY50" fmla="*/ 405006 h 1300985"/>
              <a:gd name="connsiteX51" fmla="*/ 2227635 w 5184843"/>
              <a:gd name="connsiteY51" fmla="*/ 395279 h 1300985"/>
              <a:gd name="connsiteX52" fmla="*/ 2198452 w 5184843"/>
              <a:gd name="connsiteY52" fmla="*/ 385551 h 1300985"/>
              <a:gd name="connsiteX53" fmla="*/ 2159541 w 5184843"/>
              <a:gd name="connsiteY53" fmla="*/ 375823 h 1300985"/>
              <a:gd name="connsiteX54" fmla="*/ 2013626 w 5184843"/>
              <a:gd name="connsiteY54" fmla="*/ 395279 h 1300985"/>
              <a:gd name="connsiteX55" fmla="*/ 1984443 w 5184843"/>
              <a:gd name="connsiteY55" fmla="*/ 414734 h 1300985"/>
              <a:gd name="connsiteX56" fmla="*/ 1964988 w 5184843"/>
              <a:gd name="connsiteY56" fmla="*/ 443917 h 1300985"/>
              <a:gd name="connsiteX57" fmla="*/ 1935805 w 5184843"/>
              <a:gd name="connsiteY57" fmla="*/ 521738 h 1300985"/>
              <a:gd name="connsiteX58" fmla="*/ 1974715 w 5184843"/>
              <a:gd name="connsiteY58" fmla="*/ 619015 h 1300985"/>
              <a:gd name="connsiteX59" fmla="*/ 2052537 w 5184843"/>
              <a:gd name="connsiteY59" fmla="*/ 667653 h 1300985"/>
              <a:gd name="connsiteX60" fmla="*/ 2091447 w 5184843"/>
              <a:gd name="connsiteY60" fmla="*/ 706564 h 1300985"/>
              <a:gd name="connsiteX61" fmla="*/ 2344366 w 5184843"/>
              <a:gd name="connsiteY61" fmla="*/ 735747 h 1300985"/>
              <a:gd name="connsiteX62" fmla="*/ 2548647 w 5184843"/>
              <a:gd name="connsiteY62" fmla="*/ 716292 h 1300985"/>
              <a:gd name="connsiteX63" fmla="*/ 2694562 w 5184843"/>
              <a:gd name="connsiteY63" fmla="*/ 687109 h 1300985"/>
              <a:gd name="connsiteX64" fmla="*/ 2850205 w 5184843"/>
              <a:gd name="connsiteY64" fmla="*/ 706564 h 1300985"/>
              <a:gd name="connsiteX65" fmla="*/ 2966937 w 5184843"/>
              <a:gd name="connsiteY65" fmla="*/ 735747 h 1300985"/>
              <a:gd name="connsiteX66" fmla="*/ 3083669 w 5184843"/>
              <a:gd name="connsiteY66" fmla="*/ 755202 h 1300985"/>
              <a:gd name="connsiteX67" fmla="*/ 3210128 w 5184843"/>
              <a:gd name="connsiteY67" fmla="*/ 794113 h 1300985"/>
              <a:gd name="connsiteX68" fmla="*/ 3287949 w 5184843"/>
              <a:gd name="connsiteY68" fmla="*/ 813568 h 1300985"/>
              <a:gd name="connsiteX69" fmla="*/ 3307405 w 5184843"/>
              <a:gd name="connsiteY69" fmla="*/ 833023 h 1300985"/>
              <a:gd name="connsiteX70" fmla="*/ 3336588 w 5184843"/>
              <a:gd name="connsiteY70" fmla="*/ 842751 h 1300985"/>
              <a:gd name="connsiteX71" fmla="*/ 3394954 w 5184843"/>
              <a:gd name="connsiteY71" fmla="*/ 901117 h 1300985"/>
              <a:gd name="connsiteX72" fmla="*/ 3433864 w 5184843"/>
              <a:gd name="connsiteY72" fmla="*/ 978938 h 1300985"/>
              <a:gd name="connsiteX73" fmla="*/ 3453320 w 5184843"/>
              <a:gd name="connsiteY73" fmla="*/ 1037304 h 1300985"/>
              <a:gd name="connsiteX74" fmla="*/ 3463047 w 5184843"/>
              <a:gd name="connsiteY74" fmla="*/ 1085943 h 1300985"/>
              <a:gd name="connsiteX75" fmla="*/ 3472775 w 5184843"/>
              <a:gd name="connsiteY75" fmla="*/ 1124853 h 1300985"/>
              <a:gd name="connsiteX76" fmla="*/ 3453320 w 5184843"/>
              <a:gd name="connsiteY76" fmla="*/ 1212402 h 1300985"/>
              <a:gd name="connsiteX77" fmla="*/ 3443592 w 5184843"/>
              <a:gd name="connsiteY77" fmla="*/ 1241585 h 1300985"/>
              <a:gd name="connsiteX78" fmla="*/ 3404681 w 5184843"/>
              <a:gd name="connsiteY78" fmla="*/ 1251313 h 1300985"/>
              <a:gd name="connsiteX79" fmla="*/ 3317132 w 5184843"/>
              <a:gd name="connsiteY79" fmla="*/ 1280496 h 1300985"/>
              <a:gd name="connsiteX80" fmla="*/ 3287949 w 5184843"/>
              <a:gd name="connsiteY80" fmla="*/ 1299951 h 1300985"/>
              <a:gd name="connsiteX81" fmla="*/ 3161490 w 5184843"/>
              <a:gd name="connsiteY81" fmla="*/ 1290223 h 1300985"/>
              <a:gd name="connsiteX82" fmla="*/ 3132307 w 5184843"/>
              <a:gd name="connsiteY82" fmla="*/ 1261040 h 1300985"/>
              <a:gd name="connsiteX83" fmla="*/ 3093396 w 5184843"/>
              <a:gd name="connsiteY83" fmla="*/ 1192947 h 1300985"/>
              <a:gd name="connsiteX84" fmla="*/ 3083669 w 5184843"/>
              <a:gd name="connsiteY84" fmla="*/ 1163764 h 1300985"/>
              <a:gd name="connsiteX85" fmla="*/ 3093396 w 5184843"/>
              <a:gd name="connsiteY85" fmla="*/ 1027577 h 1300985"/>
              <a:gd name="connsiteX86" fmla="*/ 3103124 w 5184843"/>
              <a:gd name="connsiteY86" fmla="*/ 998394 h 1300985"/>
              <a:gd name="connsiteX87" fmla="*/ 3132307 w 5184843"/>
              <a:gd name="connsiteY87" fmla="*/ 969211 h 1300985"/>
              <a:gd name="connsiteX88" fmla="*/ 3161490 w 5184843"/>
              <a:gd name="connsiteY88" fmla="*/ 949755 h 1300985"/>
              <a:gd name="connsiteX89" fmla="*/ 3200400 w 5184843"/>
              <a:gd name="connsiteY89" fmla="*/ 930300 h 1300985"/>
              <a:gd name="connsiteX90" fmla="*/ 3219856 w 5184843"/>
              <a:gd name="connsiteY90" fmla="*/ 901117 h 1300985"/>
              <a:gd name="connsiteX91" fmla="*/ 3268494 w 5184843"/>
              <a:gd name="connsiteY91" fmla="*/ 881662 h 1300985"/>
              <a:gd name="connsiteX92" fmla="*/ 3463047 w 5184843"/>
              <a:gd name="connsiteY92" fmla="*/ 862206 h 1300985"/>
              <a:gd name="connsiteX93" fmla="*/ 3550596 w 5184843"/>
              <a:gd name="connsiteY93" fmla="*/ 881662 h 1300985"/>
              <a:gd name="connsiteX94" fmla="*/ 3579779 w 5184843"/>
              <a:gd name="connsiteY94" fmla="*/ 901117 h 1300985"/>
              <a:gd name="connsiteX95" fmla="*/ 3599235 w 5184843"/>
              <a:gd name="connsiteY95" fmla="*/ 920572 h 1300985"/>
              <a:gd name="connsiteX96" fmla="*/ 3638145 w 5184843"/>
              <a:gd name="connsiteY96" fmla="*/ 930300 h 1300985"/>
              <a:gd name="connsiteX97" fmla="*/ 3667328 w 5184843"/>
              <a:gd name="connsiteY97" fmla="*/ 959483 h 1300985"/>
              <a:gd name="connsiteX98" fmla="*/ 3745149 w 5184843"/>
              <a:gd name="connsiteY98" fmla="*/ 998394 h 1300985"/>
              <a:gd name="connsiteX99" fmla="*/ 3774332 w 5184843"/>
              <a:gd name="connsiteY99" fmla="*/ 1027577 h 1300985"/>
              <a:gd name="connsiteX100" fmla="*/ 3813243 w 5184843"/>
              <a:gd name="connsiteY100" fmla="*/ 1037304 h 1300985"/>
              <a:gd name="connsiteX101" fmla="*/ 3842426 w 5184843"/>
              <a:gd name="connsiteY101" fmla="*/ 1047032 h 1300985"/>
              <a:gd name="connsiteX102" fmla="*/ 3900792 w 5184843"/>
              <a:gd name="connsiteY102" fmla="*/ 1085943 h 1300985"/>
              <a:gd name="connsiteX103" fmla="*/ 4046707 w 5184843"/>
              <a:gd name="connsiteY103" fmla="*/ 1134581 h 1300985"/>
              <a:gd name="connsiteX104" fmla="*/ 4075890 w 5184843"/>
              <a:gd name="connsiteY104" fmla="*/ 1154036 h 1300985"/>
              <a:gd name="connsiteX105" fmla="*/ 4134256 w 5184843"/>
              <a:gd name="connsiteY105" fmla="*/ 1163764 h 1300985"/>
              <a:gd name="connsiteX106" fmla="*/ 4182894 w 5184843"/>
              <a:gd name="connsiteY106" fmla="*/ 1173492 h 1300985"/>
              <a:gd name="connsiteX107" fmla="*/ 4231532 w 5184843"/>
              <a:gd name="connsiteY107" fmla="*/ 1192947 h 1300985"/>
              <a:gd name="connsiteX108" fmla="*/ 4620639 w 5184843"/>
              <a:gd name="connsiteY108" fmla="*/ 1183219 h 1300985"/>
              <a:gd name="connsiteX109" fmla="*/ 4679005 w 5184843"/>
              <a:gd name="connsiteY109" fmla="*/ 1154036 h 1300985"/>
              <a:gd name="connsiteX110" fmla="*/ 4747098 w 5184843"/>
              <a:gd name="connsiteY110" fmla="*/ 1124853 h 1300985"/>
              <a:gd name="connsiteX111" fmla="*/ 4834647 w 5184843"/>
              <a:gd name="connsiteY111" fmla="*/ 1056760 h 1300985"/>
              <a:gd name="connsiteX112" fmla="*/ 4873558 w 5184843"/>
              <a:gd name="connsiteY112" fmla="*/ 978938 h 1300985"/>
              <a:gd name="connsiteX113" fmla="*/ 4883286 w 5184843"/>
              <a:gd name="connsiteY113" fmla="*/ 940028 h 1300985"/>
              <a:gd name="connsiteX114" fmla="*/ 4902741 w 5184843"/>
              <a:gd name="connsiteY114" fmla="*/ 901117 h 1300985"/>
              <a:gd name="connsiteX115" fmla="*/ 4912469 w 5184843"/>
              <a:gd name="connsiteY115" fmla="*/ 862206 h 1300985"/>
              <a:gd name="connsiteX116" fmla="*/ 4951379 w 5184843"/>
              <a:gd name="connsiteY116" fmla="*/ 657926 h 1300985"/>
              <a:gd name="connsiteX117" fmla="*/ 4941652 w 5184843"/>
              <a:gd name="connsiteY117" fmla="*/ 531466 h 1300985"/>
              <a:gd name="connsiteX118" fmla="*/ 4922196 w 5184843"/>
              <a:gd name="connsiteY118" fmla="*/ 512011 h 1300985"/>
              <a:gd name="connsiteX119" fmla="*/ 4902741 w 5184843"/>
              <a:gd name="connsiteY119" fmla="*/ 473100 h 1300985"/>
              <a:gd name="connsiteX120" fmla="*/ 4795737 w 5184843"/>
              <a:gd name="connsiteY120" fmla="*/ 405006 h 1300985"/>
              <a:gd name="connsiteX121" fmla="*/ 4640094 w 5184843"/>
              <a:gd name="connsiteY121" fmla="*/ 414734 h 1300985"/>
              <a:gd name="connsiteX122" fmla="*/ 4610911 w 5184843"/>
              <a:gd name="connsiteY122" fmla="*/ 434189 h 1300985"/>
              <a:gd name="connsiteX123" fmla="*/ 4562273 w 5184843"/>
              <a:gd name="connsiteY123" fmla="*/ 492555 h 1300985"/>
              <a:gd name="connsiteX124" fmla="*/ 4542817 w 5184843"/>
              <a:gd name="connsiteY124" fmla="*/ 531466 h 1300985"/>
              <a:gd name="connsiteX125" fmla="*/ 4562273 w 5184843"/>
              <a:gd name="connsiteY125" fmla="*/ 657926 h 1300985"/>
              <a:gd name="connsiteX126" fmla="*/ 4572000 w 5184843"/>
              <a:gd name="connsiteY126" fmla="*/ 696836 h 1300985"/>
              <a:gd name="connsiteX127" fmla="*/ 4601183 w 5184843"/>
              <a:gd name="connsiteY127" fmla="*/ 726019 h 1300985"/>
              <a:gd name="connsiteX128" fmla="*/ 4640094 w 5184843"/>
              <a:gd name="connsiteY128" fmla="*/ 745475 h 1300985"/>
              <a:gd name="connsiteX129" fmla="*/ 4659549 w 5184843"/>
              <a:gd name="connsiteY129" fmla="*/ 774657 h 1300985"/>
              <a:gd name="connsiteX130" fmla="*/ 4688732 w 5184843"/>
              <a:gd name="connsiteY130" fmla="*/ 784385 h 1300985"/>
              <a:gd name="connsiteX131" fmla="*/ 4776281 w 5184843"/>
              <a:gd name="connsiteY131" fmla="*/ 823296 h 1300985"/>
              <a:gd name="connsiteX132" fmla="*/ 4834647 w 5184843"/>
              <a:gd name="connsiteY132" fmla="*/ 842751 h 1300985"/>
              <a:gd name="connsiteX133" fmla="*/ 4863830 w 5184843"/>
              <a:gd name="connsiteY133" fmla="*/ 852479 h 1300985"/>
              <a:gd name="connsiteX134" fmla="*/ 4931924 w 5184843"/>
              <a:gd name="connsiteY134" fmla="*/ 862206 h 1300985"/>
              <a:gd name="connsiteX135" fmla="*/ 4961107 w 5184843"/>
              <a:gd name="connsiteY135" fmla="*/ 871934 h 1300985"/>
              <a:gd name="connsiteX136" fmla="*/ 5136205 w 5184843"/>
              <a:gd name="connsiteY136" fmla="*/ 852479 h 1300985"/>
              <a:gd name="connsiteX137" fmla="*/ 5155660 w 5184843"/>
              <a:gd name="connsiteY137" fmla="*/ 833023 h 1300985"/>
              <a:gd name="connsiteX138" fmla="*/ 5184843 w 5184843"/>
              <a:gd name="connsiteY138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749030 w 5184843"/>
              <a:gd name="connsiteY10" fmla="*/ 453645 h 1300985"/>
              <a:gd name="connsiteX11" fmla="*/ 690664 w 5184843"/>
              <a:gd name="connsiteY11" fmla="*/ 482828 h 1300985"/>
              <a:gd name="connsiteX12" fmla="*/ 642026 w 5184843"/>
              <a:gd name="connsiteY12" fmla="*/ 473100 h 1300985"/>
              <a:gd name="connsiteX13" fmla="*/ 622571 w 5184843"/>
              <a:gd name="connsiteY13" fmla="*/ 405006 h 1300985"/>
              <a:gd name="connsiteX14" fmla="*/ 632298 w 5184843"/>
              <a:gd name="connsiteY14" fmla="*/ 366096 h 1300985"/>
              <a:gd name="connsiteX15" fmla="*/ 690664 w 5184843"/>
              <a:gd name="connsiteY15" fmla="*/ 346640 h 1300985"/>
              <a:gd name="connsiteX16" fmla="*/ 856035 w 5184843"/>
              <a:gd name="connsiteY16" fmla="*/ 366096 h 1300985"/>
              <a:gd name="connsiteX17" fmla="*/ 1001949 w 5184843"/>
              <a:gd name="connsiteY17" fmla="*/ 443917 h 1300985"/>
              <a:gd name="connsiteX18" fmla="*/ 1050588 w 5184843"/>
              <a:gd name="connsiteY18" fmla="*/ 473100 h 1300985"/>
              <a:gd name="connsiteX19" fmla="*/ 1157592 w 5184843"/>
              <a:gd name="connsiteY19" fmla="*/ 580104 h 1300985"/>
              <a:gd name="connsiteX20" fmla="*/ 1215958 w 5184843"/>
              <a:gd name="connsiteY20" fmla="*/ 716292 h 1300985"/>
              <a:gd name="connsiteX21" fmla="*/ 1274324 w 5184843"/>
              <a:gd name="connsiteY21" fmla="*/ 842751 h 1300985"/>
              <a:gd name="connsiteX22" fmla="*/ 1293779 w 5184843"/>
              <a:gd name="connsiteY22" fmla="*/ 881662 h 1300985"/>
              <a:gd name="connsiteX23" fmla="*/ 1332690 w 5184843"/>
              <a:gd name="connsiteY23" fmla="*/ 940028 h 1300985"/>
              <a:gd name="connsiteX24" fmla="*/ 1381328 w 5184843"/>
              <a:gd name="connsiteY24" fmla="*/ 1008121 h 1300985"/>
              <a:gd name="connsiteX25" fmla="*/ 1420239 w 5184843"/>
              <a:gd name="connsiteY25" fmla="*/ 1047032 h 1300985"/>
              <a:gd name="connsiteX26" fmla="*/ 1449422 w 5184843"/>
              <a:gd name="connsiteY26" fmla="*/ 1076215 h 1300985"/>
              <a:gd name="connsiteX27" fmla="*/ 1488332 w 5184843"/>
              <a:gd name="connsiteY27" fmla="*/ 1095670 h 1300985"/>
              <a:gd name="connsiteX28" fmla="*/ 1527243 w 5184843"/>
              <a:gd name="connsiteY28" fmla="*/ 1115126 h 1300985"/>
              <a:gd name="connsiteX29" fmla="*/ 1575881 w 5184843"/>
              <a:gd name="connsiteY29" fmla="*/ 1134581 h 1300985"/>
              <a:gd name="connsiteX30" fmla="*/ 1595337 w 5184843"/>
              <a:gd name="connsiteY30" fmla="*/ 1154036 h 1300985"/>
              <a:gd name="connsiteX31" fmla="*/ 1692613 w 5184843"/>
              <a:gd name="connsiteY31" fmla="*/ 1192947 h 1300985"/>
              <a:gd name="connsiteX32" fmla="*/ 2188724 w 5184843"/>
              <a:gd name="connsiteY32" fmla="*/ 1183219 h 1300985"/>
              <a:gd name="connsiteX33" fmla="*/ 2247090 w 5184843"/>
              <a:gd name="connsiteY33" fmla="*/ 1154036 h 1300985"/>
              <a:gd name="connsiteX34" fmla="*/ 2286000 w 5184843"/>
              <a:gd name="connsiteY34" fmla="*/ 1134581 h 1300985"/>
              <a:gd name="connsiteX35" fmla="*/ 2344366 w 5184843"/>
              <a:gd name="connsiteY35" fmla="*/ 1095670 h 1300985"/>
              <a:gd name="connsiteX36" fmla="*/ 2393005 w 5184843"/>
              <a:gd name="connsiteY36" fmla="*/ 1066487 h 1300985"/>
              <a:gd name="connsiteX37" fmla="*/ 2441643 w 5184843"/>
              <a:gd name="connsiteY37" fmla="*/ 1008121 h 1300985"/>
              <a:gd name="connsiteX38" fmla="*/ 2461098 w 5184843"/>
              <a:gd name="connsiteY38" fmla="*/ 969211 h 1300985"/>
              <a:gd name="connsiteX39" fmla="*/ 2480554 w 5184843"/>
              <a:gd name="connsiteY39" fmla="*/ 949755 h 1300985"/>
              <a:gd name="connsiteX40" fmla="*/ 2490281 w 5184843"/>
              <a:gd name="connsiteY40" fmla="*/ 891389 h 1300985"/>
              <a:gd name="connsiteX41" fmla="*/ 2500009 w 5184843"/>
              <a:gd name="connsiteY41" fmla="*/ 852479 h 1300985"/>
              <a:gd name="connsiteX42" fmla="*/ 2490281 w 5184843"/>
              <a:gd name="connsiteY42" fmla="*/ 677381 h 1300985"/>
              <a:gd name="connsiteX43" fmla="*/ 2451371 w 5184843"/>
              <a:gd name="connsiteY43" fmla="*/ 589832 h 1300985"/>
              <a:gd name="connsiteX44" fmla="*/ 2431915 w 5184843"/>
              <a:gd name="connsiteY44" fmla="*/ 550921 h 1300985"/>
              <a:gd name="connsiteX45" fmla="*/ 2402732 w 5184843"/>
              <a:gd name="connsiteY45" fmla="*/ 492555 h 1300985"/>
              <a:gd name="connsiteX46" fmla="*/ 2373549 w 5184843"/>
              <a:gd name="connsiteY46" fmla="*/ 473100 h 1300985"/>
              <a:gd name="connsiteX47" fmla="*/ 2334639 w 5184843"/>
              <a:gd name="connsiteY47" fmla="*/ 443917 h 1300985"/>
              <a:gd name="connsiteX48" fmla="*/ 2315183 w 5184843"/>
              <a:gd name="connsiteY48" fmla="*/ 424462 h 1300985"/>
              <a:gd name="connsiteX49" fmla="*/ 2256817 w 5184843"/>
              <a:gd name="connsiteY49" fmla="*/ 405006 h 1300985"/>
              <a:gd name="connsiteX50" fmla="*/ 2227635 w 5184843"/>
              <a:gd name="connsiteY50" fmla="*/ 395279 h 1300985"/>
              <a:gd name="connsiteX51" fmla="*/ 2198452 w 5184843"/>
              <a:gd name="connsiteY51" fmla="*/ 385551 h 1300985"/>
              <a:gd name="connsiteX52" fmla="*/ 2159541 w 5184843"/>
              <a:gd name="connsiteY52" fmla="*/ 375823 h 1300985"/>
              <a:gd name="connsiteX53" fmla="*/ 2013626 w 5184843"/>
              <a:gd name="connsiteY53" fmla="*/ 395279 h 1300985"/>
              <a:gd name="connsiteX54" fmla="*/ 1984443 w 5184843"/>
              <a:gd name="connsiteY54" fmla="*/ 414734 h 1300985"/>
              <a:gd name="connsiteX55" fmla="*/ 1964988 w 5184843"/>
              <a:gd name="connsiteY55" fmla="*/ 443917 h 1300985"/>
              <a:gd name="connsiteX56" fmla="*/ 1935805 w 5184843"/>
              <a:gd name="connsiteY56" fmla="*/ 521738 h 1300985"/>
              <a:gd name="connsiteX57" fmla="*/ 1974715 w 5184843"/>
              <a:gd name="connsiteY57" fmla="*/ 619015 h 1300985"/>
              <a:gd name="connsiteX58" fmla="*/ 2052537 w 5184843"/>
              <a:gd name="connsiteY58" fmla="*/ 667653 h 1300985"/>
              <a:gd name="connsiteX59" fmla="*/ 2091447 w 5184843"/>
              <a:gd name="connsiteY59" fmla="*/ 706564 h 1300985"/>
              <a:gd name="connsiteX60" fmla="*/ 2344366 w 5184843"/>
              <a:gd name="connsiteY60" fmla="*/ 735747 h 1300985"/>
              <a:gd name="connsiteX61" fmla="*/ 2548647 w 5184843"/>
              <a:gd name="connsiteY61" fmla="*/ 716292 h 1300985"/>
              <a:gd name="connsiteX62" fmla="*/ 2694562 w 5184843"/>
              <a:gd name="connsiteY62" fmla="*/ 687109 h 1300985"/>
              <a:gd name="connsiteX63" fmla="*/ 2850205 w 5184843"/>
              <a:gd name="connsiteY63" fmla="*/ 706564 h 1300985"/>
              <a:gd name="connsiteX64" fmla="*/ 2966937 w 5184843"/>
              <a:gd name="connsiteY64" fmla="*/ 735747 h 1300985"/>
              <a:gd name="connsiteX65" fmla="*/ 3083669 w 5184843"/>
              <a:gd name="connsiteY65" fmla="*/ 755202 h 1300985"/>
              <a:gd name="connsiteX66" fmla="*/ 3210128 w 5184843"/>
              <a:gd name="connsiteY66" fmla="*/ 794113 h 1300985"/>
              <a:gd name="connsiteX67" fmla="*/ 3287949 w 5184843"/>
              <a:gd name="connsiteY67" fmla="*/ 813568 h 1300985"/>
              <a:gd name="connsiteX68" fmla="*/ 3307405 w 5184843"/>
              <a:gd name="connsiteY68" fmla="*/ 833023 h 1300985"/>
              <a:gd name="connsiteX69" fmla="*/ 3336588 w 5184843"/>
              <a:gd name="connsiteY69" fmla="*/ 842751 h 1300985"/>
              <a:gd name="connsiteX70" fmla="*/ 3394954 w 5184843"/>
              <a:gd name="connsiteY70" fmla="*/ 901117 h 1300985"/>
              <a:gd name="connsiteX71" fmla="*/ 3433864 w 5184843"/>
              <a:gd name="connsiteY71" fmla="*/ 978938 h 1300985"/>
              <a:gd name="connsiteX72" fmla="*/ 3453320 w 5184843"/>
              <a:gd name="connsiteY72" fmla="*/ 1037304 h 1300985"/>
              <a:gd name="connsiteX73" fmla="*/ 3463047 w 5184843"/>
              <a:gd name="connsiteY73" fmla="*/ 1085943 h 1300985"/>
              <a:gd name="connsiteX74" fmla="*/ 3472775 w 5184843"/>
              <a:gd name="connsiteY74" fmla="*/ 1124853 h 1300985"/>
              <a:gd name="connsiteX75" fmla="*/ 3453320 w 5184843"/>
              <a:gd name="connsiteY75" fmla="*/ 1212402 h 1300985"/>
              <a:gd name="connsiteX76" fmla="*/ 3443592 w 5184843"/>
              <a:gd name="connsiteY76" fmla="*/ 1241585 h 1300985"/>
              <a:gd name="connsiteX77" fmla="*/ 3404681 w 5184843"/>
              <a:gd name="connsiteY77" fmla="*/ 1251313 h 1300985"/>
              <a:gd name="connsiteX78" fmla="*/ 3317132 w 5184843"/>
              <a:gd name="connsiteY78" fmla="*/ 1280496 h 1300985"/>
              <a:gd name="connsiteX79" fmla="*/ 3287949 w 5184843"/>
              <a:gd name="connsiteY79" fmla="*/ 1299951 h 1300985"/>
              <a:gd name="connsiteX80" fmla="*/ 3161490 w 5184843"/>
              <a:gd name="connsiteY80" fmla="*/ 1290223 h 1300985"/>
              <a:gd name="connsiteX81" fmla="*/ 3132307 w 5184843"/>
              <a:gd name="connsiteY81" fmla="*/ 1261040 h 1300985"/>
              <a:gd name="connsiteX82" fmla="*/ 3093396 w 5184843"/>
              <a:gd name="connsiteY82" fmla="*/ 1192947 h 1300985"/>
              <a:gd name="connsiteX83" fmla="*/ 3083669 w 5184843"/>
              <a:gd name="connsiteY83" fmla="*/ 1163764 h 1300985"/>
              <a:gd name="connsiteX84" fmla="*/ 3093396 w 5184843"/>
              <a:gd name="connsiteY84" fmla="*/ 1027577 h 1300985"/>
              <a:gd name="connsiteX85" fmla="*/ 3103124 w 5184843"/>
              <a:gd name="connsiteY85" fmla="*/ 998394 h 1300985"/>
              <a:gd name="connsiteX86" fmla="*/ 3132307 w 5184843"/>
              <a:gd name="connsiteY86" fmla="*/ 969211 h 1300985"/>
              <a:gd name="connsiteX87" fmla="*/ 3161490 w 5184843"/>
              <a:gd name="connsiteY87" fmla="*/ 949755 h 1300985"/>
              <a:gd name="connsiteX88" fmla="*/ 3200400 w 5184843"/>
              <a:gd name="connsiteY88" fmla="*/ 930300 h 1300985"/>
              <a:gd name="connsiteX89" fmla="*/ 3219856 w 5184843"/>
              <a:gd name="connsiteY89" fmla="*/ 901117 h 1300985"/>
              <a:gd name="connsiteX90" fmla="*/ 3268494 w 5184843"/>
              <a:gd name="connsiteY90" fmla="*/ 881662 h 1300985"/>
              <a:gd name="connsiteX91" fmla="*/ 3463047 w 5184843"/>
              <a:gd name="connsiteY91" fmla="*/ 862206 h 1300985"/>
              <a:gd name="connsiteX92" fmla="*/ 3550596 w 5184843"/>
              <a:gd name="connsiteY92" fmla="*/ 881662 h 1300985"/>
              <a:gd name="connsiteX93" fmla="*/ 3579779 w 5184843"/>
              <a:gd name="connsiteY93" fmla="*/ 901117 h 1300985"/>
              <a:gd name="connsiteX94" fmla="*/ 3599235 w 5184843"/>
              <a:gd name="connsiteY94" fmla="*/ 920572 h 1300985"/>
              <a:gd name="connsiteX95" fmla="*/ 3638145 w 5184843"/>
              <a:gd name="connsiteY95" fmla="*/ 930300 h 1300985"/>
              <a:gd name="connsiteX96" fmla="*/ 3667328 w 5184843"/>
              <a:gd name="connsiteY96" fmla="*/ 959483 h 1300985"/>
              <a:gd name="connsiteX97" fmla="*/ 3745149 w 5184843"/>
              <a:gd name="connsiteY97" fmla="*/ 998394 h 1300985"/>
              <a:gd name="connsiteX98" fmla="*/ 3774332 w 5184843"/>
              <a:gd name="connsiteY98" fmla="*/ 1027577 h 1300985"/>
              <a:gd name="connsiteX99" fmla="*/ 3813243 w 5184843"/>
              <a:gd name="connsiteY99" fmla="*/ 1037304 h 1300985"/>
              <a:gd name="connsiteX100" fmla="*/ 3842426 w 5184843"/>
              <a:gd name="connsiteY100" fmla="*/ 1047032 h 1300985"/>
              <a:gd name="connsiteX101" fmla="*/ 3900792 w 5184843"/>
              <a:gd name="connsiteY101" fmla="*/ 1085943 h 1300985"/>
              <a:gd name="connsiteX102" fmla="*/ 4046707 w 5184843"/>
              <a:gd name="connsiteY102" fmla="*/ 1134581 h 1300985"/>
              <a:gd name="connsiteX103" fmla="*/ 4075890 w 5184843"/>
              <a:gd name="connsiteY103" fmla="*/ 1154036 h 1300985"/>
              <a:gd name="connsiteX104" fmla="*/ 4134256 w 5184843"/>
              <a:gd name="connsiteY104" fmla="*/ 1163764 h 1300985"/>
              <a:gd name="connsiteX105" fmla="*/ 4182894 w 5184843"/>
              <a:gd name="connsiteY105" fmla="*/ 1173492 h 1300985"/>
              <a:gd name="connsiteX106" fmla="*/ 4231532 w 5184843"/>
              <a:gd name="connsiteY106" fmla="*/ 1192947 h 1300985"/>
              <a:gd name="connsiteX107" fmla="*/ 4620639 w 5184843"/>
              <a:gd name="connsiteY107" fmla="*/ 1183219 h 1300985"/>
              <a:gd name="connsiteX108" fmla="*/ 4679005 w 5184843"/>
              <a:gd name="connsiteY108" fmla="*/ 1154036 h 1300985"/>
              <a:gd name="connsiteX109" fmla="*/ 4747098 w 5184843"/>
              <a:gd name="connsiteY109" fmla="*/ 1124853 h 1300985"/>
              <a:gd name="connsiteX110" fmla="*/ 4834647 w 5184843"/>
              <a:gd name="connsiteY110" fmla="*/ 1056760 h 1300985"/>
              <a:gd name="connsiteX111" fmla="*/ 4873558 w 5184843"/>
              <a:gd name="connsiteY111" fmla="*/ 978938 h 1300985"/>
              <a:gd name="connsiteX112" fmla="*/ 4883286 w 5184843"/>
              <a:gd name="connsiteY112" fmla="*/ 940028 h 1300985"/>
              <a:gd name="connsiteX113" fmla="*/ 4902741 w 5184843"/>
              <a:gd name="connsiteY113" fmla="*/ 901117 h 1300985"/>
              <a:gd name="connsiteX114" fmla="*/ 4912469 w 5184843"/>
              <a:gd name="connsiteY114" fmla="*/ 862206 h 1300985"/>
              <a:gd name="connsiteX115" fmla="*/ 4951379 w 5184843"/>
              <a:gd name="connsiteY115" fmla="*/ 657926 h 1300985"/>
              <a:gd name="connsiteX116" fmla="*/ 4941652 w 5184843"/>
              <a:gd name="connsiteY116" fmla="*/ 531466 h 1300985"/>
              <a:gd name="connsiteX117" fmla="*/ 4922196 w 5184843"/>
              <a:gd name="connsiteY117" fmla="*/ 512011 h 1300985"/>
              <a:gd name="connsiteX118" fmla="*/ 4902741 w 5184843"/>
              <a:gd name="connsiteY118" fmla="*/ 473100 h 1300985"/>
              <a:gd name="connsiteX119" fmla="*/ 4795737 w 5184843"/>
              <a:gd name="connsiteY119" fmla="*/ 405006 h 1300985"/>
              <a:gd name="connsiteX120" fmla="*/ 4640094 w 5184843"/>
              <a:gd name="connsiteY120" fmla="*/ 414734 h 1300985"/>
              <a:gd name="connsiteX121" fmla="*/ 4610911 w 5184843"/>
              <a:gd name="connsiteY121" fmla="*/ 434189 h 1300985"/>
              <a:gd name="connsiteX122" fmla="*/ 4562273 w 5184843"/>
              <a:gd name="connsiteY122" fmla="*/ 492555 h 1300985"/>
              <a:gd name="connsiteX123" fmla="*/ 4542817 w 5184843"/>
              <a:gd name="connsiteY123" fmla="*/ 531466 h 1300985"/>
              <a:gd name="connsiteX124" fmla="*/ 4562273 w 5184843"/>
              <a:gd name="connsiteY124" fmla="*/ 657926 h 1300985"/>
              <a:gd name="connsiteX125" fmla="*/ 4572000 w 5184843"/>
              <a:gd name="connsiteY125" fmla="*/ 696836 h 1300985"/>
              <a:gd name="connsiteX126" fmla="*/ 4601183 w 5184843"/>
              <a:gd name="connsiteY126" fmla="*/ 726019 h 1300985"/>
              <a:gd name="connsiteX127" fmla="*/ 4640094 w 5184843"/>
              <a:gd name="connsiteY127" fmla="*/ 745475 h 1300985"/>
              <a:gd name="connsiteX128" fmla="*/ 4659549 w 5184843"/>
              <a:gd name="connsiteY128" fmla="*/ 774657 h 1300985"/>
              <a:gd name="connsiteX129" fmla="*/ 4688732 w 5184843"/>
              <a:gd name="connsiteY129" fmla="*/ 784385 h 1300985"/>
              <a:gd name="connsiteX130" fmla="*/ 4776281 w 5184843"/>
              <a:gd name="connsiteY130" fmla="*/ 823296 h 1300985"/>
              <a:gd name="connsiteX131" fmla="*/ 4834647 w 5184843"/>
              <a:gd name="connsiteY131" fmla="*/ 842751 h 1300985"/>
              <a:gd name="connsiteX132" fmla="*/ 4863830 w 5184843"/>
              <a:gd name="connsiteY132" fmla="*/ 852479 h 1300985"/>
              <a:gd name="connsiteX133" fmla="*/ 4931924 w 5184843"/>
              <a:gd name="connsiteY133" fmla="*/ 862206 h 1300985"/>
              <a:gd name="connsiteX134" fmla="*/ 4961107 w 5184843"/>
              <a:gd name="connsiteY134" fmla="*/ 871934 h 1300985"/>
              <a:gd name="connsiteX135" fmla="*/ 5136205 w 5184843"/>
              <a:gd name="connsiteY135" fmla="*/ 852479 h 1300985"/>
              <a:gd name="connsiteX136" fmla="*/ 5155660 w 5184843"/>
              <a:gd name="connsiteY136" fmla="*/ 833023 h 1300985"/>
              <a:gd name="connsiteX137" fmla="*/ 5184843 w 5184843"/>
              <a:gd name="connsiteY137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32298 w 5184843"/>
              <a:gd name="connsiteY13" fmla="*/ 366096 h 1300985"/>
              <a:gd name="connsiteX14" fmla="*/ 690664 w 5184843"/>
              <a:gd name="connsiteY14" fmla="*/ 346640 h 1300985"/>
              <a:gd name="connsiteX15" fmla="*/ 856035 w 5184843"/>
              <a:gd name="connsiteY15" fmla="*/ 366096 h 1300985"/>
              <a:gd name="connsiteX16" fmla="*/ 1001949 w 5184843"/>
              <a:gd name="connsiteY16" fmla="*/ 443917 h 1300985"/>
              <a:gd name="connsiteX17" fmla="*/ 1050588 w 5184843"/>
              <a:gd name="connsiteY17" fmla="*/ 473100 h 1300985"/>
              <a:gd name="connsiteX18" fmla="*/ 1157592 w 5184843"/>
              <a:gd name="connsiteY18" fmla="*/ 580104 h 1300985"/>
              <a:gd name="connsiteX19" fmla="*/ 1215958 w 5184843"/>
              <a:gd name="connsiteY19" fmla="*/ 716292 h 1300985"/>
              <a:gd name="connsiteX20" fmla="*/ 1274324 w 5184843"/>
              <a:gd name="connsiteY20" fmla="*/ 842751 h 1300985"/>
              <a:gd name="connsiteX21" fmla="*/ 1293779 w 5184843"/>
              <a:gd name="connsiteY21" fmla="*/ 881662 h 1300985"/>
              <a:gd name="connsiteX22" fmla="*/ 1332690 w 5184843"/>
              <a:gd name="connsiteY22" fmla="*/ 940028 h 1300985"/>
              <a:gd name="connsiteX23" fmla="*/ 1381328 w 5184843"/>
              <a:gd name="connsiteY23" fmla="*/ 1008121 h 1300985"/>
              <a:gd name="connsiteX24" fmla="*/ 1420239 w 5184843"/>
              <a:gd name="connsiteY24" fmla="*/ 1047032 h 1300985"/>
              <a:gd name="connsiteX25" fmla="*/ 1449422 w 5184843"/>
              <a:gd name="connsiteY25" fmla="*/ 1076215 h 1300985"/>
              <a:gd name="connsiteX26" fmla="*/ 1488332 w 5184843"/>
              <a:gd name="connsiteY26" fmla="*/ 1095670 h 1300985"/>
              <a:gd name="connsiteX27" fmla="*/ 1527243 w 5184843"/>
              <a:gd name="connsiteY27" fmla="*/ 1115126 h 1300985"/>
              <a:gd name="connsiteX28" fmla="*/ 1575881 w 5184843"/>
              <a:gd name="connsiteY28" fmla="*/ 1134581 h 1300985"/>
              <a:gd name="connsiteX29" fmla="*/ 1595337 w 5184843"/>
              <a:gd name="connsiteY29" fmla="*/ 1154036 h 1300985"/>
              <a:gd name="connsiteX30" fmla="*/ 1692613 w 5184843"/>
              <a:gd name="connsiteY30" fmla="*/ 1192947 h 1300985"/>
              <a:gd name="connsiteX31" fmla="*/ 2188724 w 5184843"/>
              <a:gd name="connsiteY31" fmla="*/ 1183219 h 1300985"/>
              <a:gd name="connsiteX32" fmla="*/ 2247090 w 5184843"/>
              <a:gd name="connsiteY32" fmla="*/ 1154036 h 1300985"/>
              <a:gd name="connsiteX33" fmla="*/ 2286000 w 5184843"/>
              <a:gd name="connsiteY33" fmla="*/ 1134581 h 1300985"/>
              <a:gd name="connsiteX34" fmla="*/ 2344366 w 5184843"/>
              <a:gd name="connsiteY34" fmla="*/ 1095670 h 1300985"/>
              <a:gd name="connsiteX35" fmla="*/ 2393005 w 5184843"/>
              <a:gd name="connsiteY35" fmla="*/ 1066487 h 1300985"/>
              <a:gd name="connsiteX36" fmla="*/ 2441643 w 5184843"/>
              <a:gd name="connsiteY36" fmla="*/ 1008121 h 1300985"/>
              <a:gd name="connsiteX37" fmla="*/ 2461098 w 5184843"/>
              <a:gd name="connsiteY37" fmla="*/ 969211 h 1300985"/>
              <a:gd name="connsiteX38" fmla="*/ 2480554 w 5184843"/>
              <a:gd name="connsiteY38" fmla="*/ 949755 h 1300985"/>
              <a:gd name="connsiteX39" fmla="*/ 2490281 w 5184843"/>
              <a:gd name="connsiteY39" fmla="*/ 891389 h 1300985"/>
              <a:gd name="connsiteX40" fmla="*/ 2500009 w 5184843"/>
              <a:gd name="connsiteY40" fmla="*/ 852479 h 1300985"/>
              <a:gd name="connsiteX41" fmla="*/ 2490281 w 5184843"/>
              <a:gd name="connsiteY41" fmla="*/ 677381 h 1300985"/>
              <a:gd name="connsiteX42" fmla="*/ 2451371 w 5184843"/>
              <a:gd name="connsiteY42" fmla="*/ 589832 h 1300985"/>
              <a:gd name="connsiteX43" fmla="*/ 2431915 w 5184843"/>
              <a:gd name="connsiteY43" fmla="*/ 550921 h 1300985"/>
              <a:gd name="connsiteX44" fmla="*/ 2402732 w 5184843"/>
              <a:gd name="connsiteY44" fmla="*/ 492555 h 1300985"/>
              <a:gd name="connsiteX45" fmla="*/ 2373549 w 5184843"/>
              <a:gd name="connsiteY45" fmla="*/ 473100 h 1300985"/>
              <a:gd name="connsiteX46" fmla="*/ 2334639 w 5184843"/>
              <a:gd name="connsiteY46" fmla="*/ 443917 h 1300985"/>
              <a:gd name="connsiteX47" fmla="*/ 2315183 w 5184843"/>
              <a:gd name="connsiteY47" fmla="*/ 424462 h 1300985"/>
              <a:gd name="connsiteX48" fmla="*/ 2256817 w 5184843"/>
              <a:gd name="connsiteY48" fmla="*/ 405006 h 1300985"/>
              <a:gd name="connsiteX49" fmla="*/ 2227635 w 5184843"/>
              <a:gd name="connsiteY49" fmla="*/ 395279 h 1300985"/>
              <a:gd name="connsiteX50" fmla="*/ 2198452 w 5184843"/>
              <a:gd name="connsiteY50" fmla="*/ 385551 h 1300985"/>
              <a:gd name="connsiteX51" fmla="*/ 2159541 w 5184843"/>
              <a:gd name="connsiteY51" fmla="*/ 375823 h 1300985"/>
              <a:gd name="connsiteX52" fmla="*/ 2013626 w 5184843"/>
              <a:gd name="connsiteY52" fmla="*/ 395279 h 1300985"/>
              <a:gd name="connsiteX53" fmla="*/ 1984443 w 5184843"/>
              <a:gd name="connsiteY53" fmla="*/ 414734 h 1300985"/>
              <a:gd name="connsiteX54" fmla="*/ 1964988 w 5184843"/>
              <a:gd name="connsiteY54" fmla="*/ 443917 h 1300985"/>
              <a:gd name="connsiteX55" fmla="*/ 1935805 w 5184843"/>
              <a:gd name="connsiteY55" fmla="*/ 521738 h 1300985"/>
              <a:gd name="connsiteX56" fmla="*/ 1974715 w 5184843"/>
              <a:gd name="connsiteY56" fmla="*/ 619015 h 1300985"/>
              <a:gd name="connsiteX57" fmla="*/ 2052537 w 5184843"/>
              <a:gd name="connsiteY57" fmla="*/ 667653 h 1300985"/>
              <a:gd name="connsiteX58" fmla="*/ 2091447 w 5184843"/>
              <a:gd name="connsiteY58" fmla="*/ 706564 h 1300985"/>
              <a:gd name="connsiteX59" fmla="*/ 2344366 w 5184843"/>
              <a:gd name="connsiteY59" fmla="*/ 735747 h 1300985"/>
              <a:gd name="connsiteX60" fmla="*/ 2548647 w 5184843"/>
              <a:gd name="connsiteY60" fmla="*/ 716292 h 1300985"/>
              <a:gd name="connsiteX61" fmla="*/ 2694562 w 5184843"/>
              <a:gd name="connsiteY61" fmla="*/ 687109 h 1300985"/>
              <a:gd name="connsiteX62" fmla="*/ 2850205 w 5184843"/>
              <a:gd name="connsiteY62" fmla="*/ 706564 h 1300985"/>
              <a:gd name="connsiteX63" fmla="*/ 2966937 w 5184843"/>
              <a:gd name="connsiteY63" fmla="*/ 735747 h 1300985"/>
              <a:gd name="connsiteX64" fmla="*/ 3083669 w 5184843"/>
              <a:gd name="connsiteY64" fmla="*/ 755202 h 1300985"/>
              <a:gd name="connsiteX65" fmla="*/ 3210128 w 5184843"/>
              <a:gd name="connsiteY65" fmla="*/ 794113 h 1300985"/>
              <a:gd name="connsiteX66" fmla="*/ 3287949 w 5184843"/>
              <a:gd name="connsiteY66" fmla="*/ 813568 h 1300985"/>
              <a:gd name="connsiteX67" fmla="*/ 3307405 w 5184843"/>
              <a:gd name="connsiteY67" fmla="*/ 833023 h 1300985"/>
              <a:gd name="connsiteX68" fmla="*/ 3336588 w 5184843"/>
              <a:gd name="connsiteY68" fmla="*/ 842751 h 1300985"/>
              <a:gd name="connsiteX69" fmla="*/ 3394954 w 5184843"/>
              <a:gd name="connsiteY69" fmla="*/ 901117 h 1300985"/>
              <a:gd name="connsiteX70" fmla="*/ 3433864 w 5184843"/>
              <a:gd name="connsiteY70" fmla="*/ 978938 h 1300985"/>
              <a:gd name="connsiteX71" fmla="*/ 3453320 w 5184843"/>
              <a:gd name="connsiteY71" fmla="*/ 1037304 h 1300985"/>
              <a:gd name="connsiteX72" fmla="*/ 3463047 w 5184843"/>
              <a:gd name="connsiteY72" fmla="*/ 1085943 h 1300985"/>
              <a:gd name="connsiteX73" fmla="*/ 3472775 w 5184843"/>
              <a:gd name="connsiteY73" fmla="*/ 1124853 h 1300985"/>
              <a:gd name="connsiteX74" fmla="*/ 3453320 w 5184843"/>
              <a:gd name="connsiteY74" fmla="*/ 1212402 h 1300985"/>
              <a:gd name="connsiteX75" fmla="*/ 3443592 w 5184843"/>
              <a:gd name="connsiteY75" fmla="*/ 1241585 h 1300985"/>
              <a:gd name="connsiteX76" fmla="*/ 3404681 w 5184843"/>
              <a:gd name="connsiteY76" fmla="*/ 1251313 h 1300985"/>
              <a:gd name="connsiteX77" fmla="*/ 3317132 w 5184843"/>
              <a:gd name="connsiteY77" fmla="*/ 1280496 h 1300985"/>
              <a:gd name="connsiteX78" fmla="*/ 3287949 w 5184843"/>
              <a:gd name="connsiteY78" fmla="*/ 1299951 h 1300985"/>
              <a:gd name="connsiteX79" fmla="*/ 3161490 w 5184843"/>
              <a:gd name="connsiteY79" fmla="*/ 1290223 h 1300985"/>
              <a:gd name="connsiteX80" fmla="*/ 3132307 w 5184843"/>
              <a:gd name="connsiteY80" fmla="*/ 1261040 h 1300985"/>
              <a:gd name="connsiteX81" fmla="*/ 3093396 w 5184843"/>
              <a:gd name="connsiteY81" fmla="*/ 1192947 h 1300985"/>
              <a:gd name="connsiteX82" fmla="*/ 3083669 w 5184843"/>
              <a:gd name="connsiteY82" fmla="*/ 1163764 h 1300985"/>
              <a:gd name="connsiteX83" fmla="*/ 3093396 w 5184843"/>
              <a:gd name="connsiteY83" fmla="*/ 1027577 h 1300985"/>
              <a:gd name="connsiteX84" fmla="*/ 3103124 w 5184843"/>
              <a:gd name="connsiteY84" fmla="*/ 998394 h 1300985"/>
              <a:gd name="connsiteX85" fmla="*/ 3132307 w 5184843"/>
              <a:gd name="connsiteY85" fmla="*/ 969211 h 1300985"/>
              <a:gd name="connsiteX86" fmla="*/ 3161490 w 5184843"/>
              <a:gd name="connsiteY86" fmla="*/ 949755 h 1300985"/>
              <a:gd name="connsiteX87" fmla="*/ 3200400 w 5184843"/>
              <a:gd name="connsiteY87" fmla="*/ 930300 h 1300985"/>
              <a:gd name="connsiteX88" fmla="*/ 3219856 w 5184843"/>
              <a:gd name="connsiteY88" fmla="*/ 901117 h 1300985"/>
              <a:gd name="connsiteX89" fmla="*/ 3268494 w 5184843"/>
              <a:gd name="connsiteY89" fmla="*/ 881662 h 1300985"/>
              <a:gd name="connsiteX90" fmla="*/ 3463047 w 5184843"/>
              <a:gd name="connsiteY90" fmla="*/ 862206 h 1300985"/>
              <a:gd name="connsiteX91" fmla="*/ 3550596 w 5184843"/>
              <a:gd name="connsiteY91" fmla="*/ 881662 h 1300985"/>
              <a:gd name="connsiteX92" fmla="*/ 3579779 w 5184843"/>
              <a:gd name="connsiteY92" fmla="*/ 901117 h 1300985"/>
              <a:gd name="connsiteX93" fmla="*/ 3599235 w 5184843"/>
              <a:gd name="connsiteY93" fmla="*/ 920572 h 1300985"/>
              <a:gd name="connsiteX94" fmla="*/ 3638145 w 5184843"/>
              <a:gd name="connsiteY94" fmla="*/ 930300 h 1300985"/>
              <a:gd name="connsiteX95" fmla="*/ 3667328 w 5184843"/>
              <a:gd name="connsiteY95" fmla="*/ 959483 h 1300985"/>
              <a:gd name="connsiteX96" fmla="*/ 3745149 w 5184843"/>
              <a:gd name="connsiteY96" fmla="*/ 998394 h 1300985"/>
              <a:gd name="connsiteX97" fmla="*/ 3774332 w 5184843"/>
              <a:gd name="connsiteY97" fmla="*/ 1027577 h 1300985"/>
              <a:gd name="connsiteX98" fmla="*/ 3813243 w 5184843"/>
              <a:gd name="connsiteY98" fmla="*/ 1037304 h 1300985"/>
              <a:gd name="connsiteX99" fmla="*/ 3842426 w 5184843"/>
              <a:gd name="connsiteY99" fmla="*/ 1047032 h 1300985"/>
              <a:gd name="connsiteX100" fmla="*/ 3900792 w 5184843"/>
              <a:gd name="connsiteY100" fmla="*/ 1085943 h 1300985"/>
              <a:gd name="connsiteX101" fmla="*/ 4046707 w 5184843"/>
              <a:gd name="connsiteY101" fmla="*/ 1134581 h 1300985"/>
              <a:gd name="connsiteX102" fmla="*/ 4075890 w 5184843"/>
              <a:gd name="connsiteY102" fmla="*/ 1154036 h 1300985"/>
              <a:gd name="connsiteX103" fmla="*/ 4134256 w 5184843"/>
              <a:gd name="connsiteY103" fmla="*/ 1163764 h 1300985"/>
              <a:gd name="connsiteX104" fmla="*/ 4182894 w 5184843"/>
              <a:gd name="connsiteY104" fmla="*/ 1173492 h 1300985"/>
              <a:gd name="connsiteX105" fmla="*/ 4231532 w 5184843"/>
              <a:gd name="connsiteY105" fmla="*/ 1192947 h 1300985"/>
              <a:gd name="connsiteX106" fmla="*/ 4620639 w 5184843"/>
              <a:gd name="connsiteY106" fmla="*/ 1183219 h 1300985"/>
              <a:gd name="connsiteX107" fmla="*/ 4679005 w 5184843"/>
              <a:gd name="connsiteY107" fmla="*/ 1154036 h 1300985"/>
              <a:gd name="connsiteX108" fmla="*/ 4747098 w 5184843"/>
              <a:gd name="connsiteY108" fmla="*/ 1124853 h 1300985"/>
              <a:gd name="connsiteX109" fmla="*/ 4834647 w 5184843"/>
              <a:gd name="connsiteY109" fmla="*/ 1056760 h 1300985"/>
              <a:gd name="connsiteX110" fmla="*/ 4873558 w 5184843"/>
              <a:gd name="connsiteY110" fmla="*/ 978938 h 1300985"/>
              <a:gd name="connsiteX111" fmla="*/ 4883286 w 5184843"/>
              <a:gd name="connsiteY111" fmla="*/ 940028 h 1300985"/>
              <a:gd name="connsiteX112" fmla="*/ 4902741 w 5184843"/>
              <a:gd name="connsiteY112" fmla="*/ 901117 h 1300985"/>
              <a:gd name="connsiteX113" fmla="*/ 4912469 w 5184843"/>
              <a:gd name="connsiteY113" fmla="*/ 862206 h 1300985"/>
              <a:gd name="connsiteX114" fmla="*/ 4951379 w 5184843"/>
              <a:gd name="connsiteY114" fmla="*/ 657926 h 1300985"/>
              <a:gd name="connsiteX115" fmla="*/ 4941652 w 5184843"/>
              <a:gd name="connsiteY115" fmla="*/ 531466 h 1300985"/>
              <a:gd name="connsiteX116" fmla="*/ 4922196 w 5184843"/>
              <a:gd name="connsiteY116" fmla="*/ 512011 h 1300985"/>
              <a:gd name="connsiteX117" fmla="*/ 4902741 w 5184843"/>
              <a:gd name="connsiteY117" fmla="*/ 473100 h 1300985"/>
              <a:gd name="connsiteX118" fmla="*/ 4795737 w 5184843"/>
              <a:gd name="connsiteY118" fmla="*/ 405006 h 1300985"/>
              <a:gd name="connsiteX119" fmla="*/ 4640094 w 5184843"/>
              <a:gd name="connsiteY119" fmla="*/ 414734 h 1300985"/>
              <a:gd name="connsiteX120" fmla="*/ 4610911 w 5184843"/>
              <a:gd name="connsiteY120" fmla="*/ 434189 h 1300985"/>
              <a:gd name="connsiteX121" fmla="*/ 4562273 w 5184843"/>
              <a:gd name="connsiteY121" fmla="*/ 492555 h 1300985"/>
              <a:gd name="connsiteX122" fmla="*/ 4542817 w 5184843"/>
              <a:gd name="connsiteY122" fmla="*/ 531466 h 1300985"/>
              <a:gd name="connsiteX123" fmla="*/ 4562273 w 5184843"/>
              <a:gd name="connsiteY123" fmla="*/ 657926 h 1300985"/>
              <a:gd name="connsiteX124" fmla="*/ 4572000 w 5184843"/>
              <a:gd name="connsiteY124" fmla="*/ 696836 h 1300985"/>
              <a:gd name="connsiteX125" fmla="*/ 4601183 w 5184843"/>
              <a:gd name="connsiteY125" fmla="*/ 726019 h 1300985"/>
              <a:gd name="connsiteX126" fmla="*/ 4640094 w 5184843"/>
              <a:gd name="connsiteY126" fmla="*/ 745475 h 1300985"/>
              <a:gd name="connsiteX127" fmla="*/ 4659549 w 5184843"/>
              <a:gd name="connsiteY127" fmla="*/ 774657 h 1300985"/>
              <a:gd name="connsiteX128" fmla="*/ 4688732 w 5184843"/>
              <a:gd name="connsiteY128" fmla="*/ 784385 h 1300985"/>
              <a:gd name="connsiteX129" fmla="*/ 4776281 w 5184843"/>
              <a:gd name="connsiteY129" fmla="*/ 823296 h 1300985"/>
              <a:gd name="connsiteX130" fmla="*/ 4834647 w 5184843"/>
              <a:gd name="connsiteY130" fmla="*/ 842751 h 1300985"/>
              <a:gd name="connsiteX131" fmla="*/ 4863830 w 5184843"/>
              <a:gd name="connsiteY131" fmla="*/ 852479 h 1300985"/>
              <a:gd name="connsiteX132" fmla="*/ 4931924 w 5184843"/>
              <a:gd name="connsiteY132" fmla="*/ 862206 h 1300985"/>
              <a:gd name="connsiteX133" fmla="*/ 4961107 w 5184843"/>
              <a:gd name="connsiteY133" fmla="*/ 871934 h 1300985"/>
              <a:gd name="connsiteX134" fmla="*/ 5136205 w 5184843"/>
              <a:gd name="connsiteY134" fmla="*/ 852479 h 1300985"/>
              <a:gd name="connsiteX135" fmla="*/ 5155660 w 5184843"/>
              <a:gd name="connsiteY135" fmla="*/ 833023 h 1300985"/>
              <a:gd name="connsiteX136" fmla="*/ 5184843 w 5184843"/>
              <a:gd name="connsiteY136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42026 w 5184843"/>
              <a:gd name="connsiteY11" fmla="*/ 473100 h 1300985"/>
              <a:gd name="connsiteX12" fmla="*/ 622571 w 5184843"/>
              <a:gd name="connsiteY12" fmla="*/ 405006 h 1300985"/>
              <a:gd name="connsiteX13" fmla="*/ 690664 w 5184843"/>
              <a:gd name="connsiteY13" fmla="*/ 346640 h 1300985"/>
              <a:gd name="connsiteX14" fmla="*/ 856035 w 5184843"/>
              <a:gd name="connsiteY14" fmla="*/ 366096 h 1300985"/>
              <a:gd name="connsiteX15" fmla="*/ 1001949 w 5184843"/>
              <a:gd name="connsiteY15" fmla="*/ 443917 h 1300985"/>
              <a:gd name="connsiteX16" fmla="*/ 1050588 w 5184843"/>
              <a:gd name="connsiteY16" fmla="*/ 473100 h 1300985"/>
              <a:gd name="connsiteX17" fmla="*/ 1157592 w 5184843"/>
              <a:gd name="connsiteY17" fmla="*/ 580104 h 1300985"/>
              <a:gd name="connsiteX18" fmla="*/ 1215958 w 5184843"/>
              <a:gd name="connsiteY18" fmla="*/ 716292 h 1300985"/>
              <a:gd name="connsiteX19" fmla="*/ 1274324 w 5184843"/>
              <a:gd name="connsiteY19" fmla="*/ 842751 h 1300985"/>
              <a:gd name="connsiteX20" fmla="*/ 1293779 w 5184843"/>
              <a:gd name="connsiteY20" fmla="*/ 881662 h 1300985"/>
              <a:gd name="connsiteX21" fmla="*/ 1332690 w 5184843"/>
              <a:gd name="connsiteY21" fmla="*/ 940028 h 1300985"/>
              <a:gd name="connsiteX22" fmla="*/ 1381328 w 5184843"/>
              <a:gd name="connsiteY22" fmla="*/ 1008121 h 1300985"/>
              <a:gd name="connsiteX23" fmla="*/ 1420239 w 5184843"/>
              <a:gd name="connsiteY23" fmla="*/ 1047032 h 1300985"/>
              <a:gd name="connsiteX24" fmla="*/ 1449422 w 5184843"/>
              <a:gd name="connsiteY24" fmla="*/ 1076215 h 1300985"/>
              <a:gd name="connsiteX25" fmla="*/ 1488332 w 5184843"/>
              <a:gd name="connsiteY25" fmla="*/ 1095670 h 1300985"/>
              <a:gd name="connsiteX26" fmla="*/ 1527243 w 5184843"/>
              <a:gd name="connsiteY26" fmla="*/ 1115126 h 1300985"/>
              <a:gd name="connsiteX27" fmla="*/ 1575881 w 5184843"/>
              <a:gd name="connsiteY27" fmla="*/ 1134581 h 1300985"/>
              <a:gd name="connsiteX28" fmla="*/ 1595337 w 5184843"/>
              <a:gd name="connsiteY28" fmla="*/ 1154036 h 1300985"/>
              <a:gd name="connsiteX29" fmla="*/ 1692613 w 5184843"/>
              <a:gd name="connsiteY29" fmla="*/ 1192947 h 1300985"/>
              <a:gd name="connsiteX30" fmla="*/ 2188724 w 5184843"/>
              <a:gd name="connsiteY30" fmla="*/ 1183219 h 1300985"/>
              <a:gd name="connsiteX31" fmla="*/ 2247090 w 5184843"/>
              <a:gd name="connsiteY31" fmla="*/ 1154036 h 1300985"/>
              <a:gd name="connsiteX32" fmla="*/ 2286000 w 5184843"/>
              <a:gd name="connsiteY32" fmla="*/ 1134581 h 1300985"/>
              <a:gd name="connsiteX33" fmla="*/ 2344366 w 5184843"/>
              <a:gd name="connsiteY33" fmla="*/ 1095670 h 1300985"/>
              <a:gd name="connsiteX34" fmla="*/ 2393005 w 5184843"/>
              <a:gd name="connsiteY34" fmla="*/ 1066487 h 1300985"/>
              <a:gd name="connsiteX35" fmla="*/ 2441643 w 5184843"/>
              <a:gd name="connsiteY35" fmla="*/ 1008121 h 1300985"/>
              <a:gd name="connsiteX36" fmla="*/ 2461098 w 5184843"/>
              <a:gd name="connsiteY36" fmla="*/ 969211 h 1300985"/>
              <a:gd name="connsiteX37" fmla="*/ 2480554 w 5184843"/>
              <a:gd name="connsiteY37" fmla="*/ 949755 h 1300985"/>
              <a:gd name="connsiteX38" fmla="*/ 2490281 w 5184843"/>
              <a:gd name="connsiteY38" fmla="*/ 891389 h 1300985"/>
              <a:gd name="connsiteX39" fmla="*/ 2500009 w 5184843"/>
              <a:gd name="connsiteY39" fmla="*/ 852479 h 1300985"/>
              <a:gd name="connsiteX40" fmla="*/ 2490281 w 5184843"/>
              <a:gd name="connsiteY40" fmla="*/ 677381 h 1300985"/>
              <a:gd name="connsiteX41" fmla="*/ 2451371 w 5184843"/>
              <a:gd name="connsiteY41" fmla="*/ 589832 h 1300985"/>
              <a:gd name="connsiteX42" fmla="*/ 2431915 w 5184843"/>
              <a:gd name="connsiteY42" fmla="*/ 550921 h 1300985"/>
              <a:gd name="connsiteX43" fmla="*/ 2402732 w 5184843"/>
              <a:gd name="connsiteY43" fmla="*/ 492555 h 1300985"/>
              <a:gd name="connsiteX44" fmla="*/ 2373549 w 5184843"/>
              <a:gd name="connsiteY44" fmla="*/ 473100 h 1300985"/>
              <a:gd name="connsiteX45" fmla="*/ 2334639 w 5184843"/>
              <a:gd name="connsiteY45" fmla="*/ 443917 h 1300985"/>
              <a:gd name="connsiteX46" fmla="*/ 2315183 w 5184843"/>
              <a:gd name="connsiteY46" fmla="*/ 424462 h 1300985"/>
              <a:gd name="connsiteX47" fmla="*/ 2256817 w 5184843"/>
              <a:gd name="connsiteY47" fmla="*/ 405006 h 1300985"/>
              <a:gd name="connsiteX48" fmla="*/ 2227635 w 5184843"/>
              <a:gd name="connsiteY48" fmla="*/ 395279 h 1300985"/>
              <a:gd name="connsiteX49" fmla="*/ 2198452 w 5184843"/>
              <a:gd name="connsiteY49" fmla="*/ 385551 h 1300985"/>
              <a:gd name="connsiteX50" fmla="*/ 2159541 w 5184843"/>
              <a:gd name="connsiteY50" fmla="*/ 375823 h 1300985"/>
              <a:gd name="connsiteX51" fmla="*/ 2013626 w 5184843"/>
              <a:gd name="connsiteY51" fmla="*/ 395279 h 1300985"/>
              <a:gd name="connsiteX52" fmla="*/ 1984443 w 5184843"/>
              <a:gd name="connsiteY52" fmla="*/ 414734 h 1300985"/>
              <a:gd name="connsiteX53" fmla="*/ 1964988 w 5184843"/>
              <a:gd name="connsiteY53" fmla="*/ 443917 h 1300985"/>
              <a:gd name="connsiteX54" fmla="*/ 1935805 w 5184843"/>
              <a:gd name="connsiteY54" fmla="*/ 521738 h 1300985"/>
              <a:gd name="connsiteX55" fmla="*/ 1974715 w 5184843"/>
              <a:gd name="connsiteY55" fmla="*/ 619015 h 1300985"/>
              <a:gd name="connsiteX56" fmla="*/ 2052537 w 5184843"/>
              <a:gd name="connsiteY56" fmla="*/ 667653 h 1300985"/>
              <a:gd name="connsiteX57" fmla="*/ 2091447 w 5184843"/>
              <a:gd name="connsiteY57" fmla="*/ 706564 h 1300985"/>
              <a:gd name="connsiteX58" fmla="*/ 2344366 w 5184843"/>
              <a:gd name="connsiteY58" fmla="*/ 735747 h 1300985"/>
              <a:gd name="connsiteX59" fmla="*/ 2548647 w 5184843"/>
              <a:gd name="connsiteY59" fmla="*/ 716292 h 1300985"/>
              <a:gd name="connsiteX60" fmla="*/ 2694562 w 5184843"/>
              <a:gd name="connsiteY60" fmla="*/ 687109 h 1300985"/>
              <a:gd name="connsiteX61" fmla="*/ 2850205 w 5184843"/>
              <a:gd name="connsiteY61" fmla="*/ 706564 h 1300985"/>
              <a:gd name="connsiteX62" fmla="*/ 2966937 w 5184843"/>
              <a:gd name="connsiteY62" fmla="*/ 735747 h 1300985"/>
              <a:gd name="connsiteX63" fmla="*/ 3083669 w 5184843"/>
              <a:gd name="connsiteY63" fmla="*/ 755202 h 1300985"/>
              <a:gd name="connsiteX64" fmla="*/ 3210128 w 5184843"/>
              <a:gd name="connsiteY64" fmla="*/ 794113 h 1300985"/>
              <a:gd name="connsiteX65" fmla="*/ 3287949 w 5184843"/>
              <a:gd name="connsiteY65" fmla="*/ 813568 h 1300985"/>
              <a:gd name="connsiteX66" fmla="*/ 3307405 w 5184843"/>
              <a:gd name="connsiteY66" fmla="*/ 833023 h 1300985"/>
              <a:gd name="connsiteX67" fmla="*/ 3336588 w 5184843"/>
              <a:gd name="connsiteY67" fmla="*/ 842751 h 1300985"/>
              <a:gd name="connsiteX68" fmla="*/ 3394954 w 5184843"/>
              <a:gd name="connsiteY68" fmla="*/ 901117 h 1300985"/>
              <a:gd name="connsiteX69" fmla="*/ 3433864 w 5184843"/>
              <a:gd name="connsiteY69" fmla="*/ 978938 h 1300985"/>
              <a:gd name="connsiteX70" fmla="*/ 3453320 w 5184843"/>
              <a:gd name="connsiteY70" fmla="*/ 1037304 h 1300985"/>
              <a:gd name="connsiteX71" fmla="*/ 3463047 w 5184843"/>
              <a:gd name="connsiteY71" fmla="*/ 1085943 h 1300985"/>
              <a:gd name="connsiteX72" fmla="*/ 3472775 w 5184843"/>
              <a:gd name="connsiteY72" fmla="*/ 1124853 h 1300985"/>
              <a:gd name="connsiteX73" fmla="*/ 3453320 w 5184843"/>
              <a:gd name="connsiteY73" fmla="*/ 1212402 h 1300985"/>
              <a:gd name="connsiteX74" fmla="*/ 3443592 w 5184843"/>
              <a:gd name="connsiteY74" fmla="*/ 1241585 h 1300985"/>
              <a:gd name="connsiteX75" fmla="*/ 3404681 w 5184843"/>
              <a:gd name="connsiteY75" fmla="*/ 1251313 h 1300985"/>
              <a:gd name="connsiteX76" fmla="*/ 3317132 w 5184843"/>
              <a:gd name="connsiteY76" fmla="*/ 1280496 h 1300985"/>
              <a:gd name="connsiteX77" fmla="*/ 3287949 w 5184843"/>
              <a:gd name="connsiteY77" fmla="*/ 1299951 h 1300985"/>
              <a:gd name="connsiteX78" fmla="*/ 3161490 w 5184843"/>
              <a:gd name="connsiteY78" fmla="*/ 1290223 h 1300985"/>
              <a:gd name="connsiteX79" fmla="*/ 3132307 w 5184843"/>
              <a:gd name="connsiteY79" fmla="*/ 1261040 h 1300985"/>
              <a:gd name="connsiteX80" fmla="*/ 3093396 w 5184843"/>
              <a:gd name="connsiteY80" fmla="*/ 1192947 h 1300985"/>
              <a:gd name="connsiteX81" fmla="*/ 3083669 w 5184843"/>
              <a:gd name="connsiteY81" fmla="*/ 1163764 h 1300985"/>
              <a:gd name="connsiteX82" fmla="*/ 3093396 w 5184843"/>
              <a:gd name="connsiteY82" fmla="*/ 1027577 h 1300985"/>
              <a:gd name="connsiteX83" fmla="*/ 3103124 w 5184843"/>
              <a:gd name="connsiteY83" fmla="*/ 998394 h 1300985"/>
              <a:gd name="connsiteX84" fmla="*/ 3132307 w 5184843"/>
              <a:gd name="connsiteY84" fmla="*/ 969211 h 1300985"/>
              <a:gd name="connsiteX85" fmla="*/ 3161490 w 5184843"/>
              <a:gd name="connsiteY85" fmla="*/ 949755 h 1300985"/>
              <a:gd name="connsiteX86" fmla="*/ 3200400 w 5184843"/>
              <a:gd name="connsiteY86" fmla="*/ 930300 h 1300985"/>
              <a:gd name="connsiteX87" fmla="*/ 3219856 w 5184843"/>
              <a:gd name="connsiteY87" fmla="*/ 901117 h 1300985"/>
              <a:gd name="connsiteX88" fmla="*/ 3268494 w 5184843"/>
              <a:gd name="connsiteY88" fmla="*/ 881662 h 1300985"/>
              <a:gd name="connsiteX89" fmla="*/ 3463047 w 5184843"/>
              <a:gd name="connsiteY89" fmla="*/ 862206 h 1300985"/>
              <a:gd name="connsiteX90" fmla="*/ 3550596 w 5184843"/>
              <a:gd name="connsiteY90" fmla="*/ 881662 h 1300985"/>
              <a:gd name="connsiteX91" fmla="*/ 3579779 w 5184843"/>
              <a:gd name="connsiteY91" fmla="*/ 901117 h 1300985"/>
              <a:gd name="connsiteX92" fmla="*/ 3599235 w 5184843"/>
              <a:gd name="connsiteY92" fmla="*/ 920572 h 1300985"/>
              <a:gd name="connsiteX93" fmla="*/ 3638145 w 5184843"/>
              <a:gd name="connsiteY93" fmla="*/ 930300 h 1300985"/>
              <a:gd name="connsiteX94" fmla="*/ 3667328 w 5184843"/>
              <a:gd name="connsiteY94" fmla="*/ 959483 h 1300985"/>
              <a:gd name="connsiteX95" fmla="*/ 3745149 w 5184843"/>
              <a:gd name="connsiteY95" fmla="*/ 998394 h 1300985"/>
              <a:gd name="connsiteX96" fmla="*/ 3774332 w 5184843"/>
              <a:gd name="connsiteY96" fmla="*/ 1027577 h 1300985"/>
              <a:gd name="connsiteX97" fmla="*/ 3813243 w 5184843"/>
              <a:gd name="connsiteY97" fmla="*/ 1037304 h 1300985"/>
              <a:gd name="connsiteX98" fmla="*/ 3842426 w 5184843"/>
              <a:gd name="connsiteY98" fmla="*/ 1047032 h 1300985"/>
              <a:gd name="connsiteX99" fmla="*/ 3900792 w 5184843"/>
              <a:gd name="connsiteY99" fmla="*/ 1085943 h 1300985"/>
              <a:gd name="connsiteX100" fmla="*/ 4046707 w 5184843"/>
              <a:gd name="connsiteY100" fmla="*/ 1134581 h 1300985"/>
              <a:gd name="connsiteX101" fmla="*/ 4075890 w 5184843"/>
              <a:gd name="connsiteY101" fmla="*/ 1154036 h 1300985"/>
              <a:gd name="connsiteX102" fmla="*/ 4134256 w 5184843"/>
              <a:gd name="connsiteY102" fmla="*/ 1163764 h 1300985"/>
              <a:gd name="connsiteX103" fmla="*/ 4182894 w 5184843"/>
              <a:gd name="connsiteY103" fmla="*/ 1173492 h 1300985"/>
              <a:gd name="connsiteX104" fmla="*/ 4231532 w 5184843"/>
              <a:gd name="connsiteY104" fmla="*/ 1192947 h 1300985"/>
              <a:gd name="connsiteX105" fmla="*/ 4620639 w 5184843"/>
              <a:gd name="connsiteY105" fmla="*/ 1183219 h 1300985"/>
              <a:gd name="connsiteX106" fmla="*/ 4679005 w 5184843"/>
              <a:gd name="connsiteY106" fmla="*/ 1154036 h 1300985"/>
              <a:gd name="connsiteX107" fmla="*/ 4747098 w 5184843"/>
              <a:gd name="connsiteY107" fmla="*/ 1124853 h 1300985"/>
              <a:gd name="connsiteX108" fmla="*/ 4834647 w 5184843"/>
              <a:gd name="connsiteY108" fmla="*/ 1056760 h 1300985"/>
              <a:gd name="connsiteX109" fmla="*/ 4873558 w 5184843"/>
              <a:gd name="connsiteY109" fmla="*/ 978938 h 1300985"/>
              <a:gd name="connsiteX110" fmla="*/ 4883286 w 5184843"/>
              <a:gd name="connsiteY110" fmla="*/ 940028 h 1300985"/>
              <a:gd name="connsiteX111" fmla="*/ 4902741 w 5184843"/>
              <a:gd name="connsiteY111" fmla="*/ 901117 h 1300985"/>
              <a:gd name="connsiteX112" fmla="*/ 4912469 w 5184843"/>
              <a:gd name="connsiteY112" fmla="*/ 862206 h 1300985"/>
              <a:gd name="connsiteX113" fmla="*/ 4951379 w 5184843"/>
              <a:gd name="connsiteY113" fmla="*/ 657926 h 1300985"/>
              <a:gd name="connsiteX114" fmla="*/ 4941652 w 5184843"/>
              <a:gd name="connsiteY114" fmla="*/ 531466 h 1300985"/>
              <a:gd name="connsiteX115" fmla="*/ 4922196 w 5184843"/>
              <a:gd name="connsiteY115" fmla="*/ 512011 h 1300985"/>
              <a:gd name="connsiteX116" fmla="*/ 4902741 w 5184843"/>
              <a:gd name="connsiteY116" fmla="*/ 473100 h 1300985"/>
              <a:gd name="connsiteX117" fmla="*/ 4795737 w 5184843"/>
              <a:gd name="connsiteY117" fmla="*/ 405006 h 1300985"/>
              <a:gd name="connsiteX118" fmla="*/ 4640094 w 5184843"/>
              <a:gd name="connsiteY118" fmla="*/ 414734 h 1300985"/>
              <a:gd name="connsiteX119" fmla="*/ 4610911 w 5184843"/>
              <a:gd name="connsiteY119" fmla="*/ 434189 h 1300985"/>
              <a:gd name="connsiteX120" fmla="*/ 4562273 w 5184843"/>
              <a:gd name="connsiteY120" fmla="*/ 492555 h 1300985"/>
              <a:gd name="connsiteX121" fmla="*/ 4542817 w 5184843"/>
              <a:gd name="connsiteY121" fmla="*/ 531466 h 1300985"/>
              <a:gd name="connsiteX122" fmla="*/ 4562273 w 5184843"/>
              <a:gd name="connsiteY122" fmla="*/ 657926 h 1300985"/>
              <a:gd name="connsiteX123" fmla="*/ 4572000 w 5184843"/>
              <a:gd name="connsiteY123" fmla="*/ 696836 h 1300985"/>
              <a:gd name="connsiteX124" fmla="*/ 4601183 w 5184843"/>
              <a:gd name="connsiteY124" fmla="*/ 726019 h 1300985"/>
              <a:gd name="connsiteX125" fmla="*/ 4640094 w 5184843"/>
              <a:gd name="connsiteY125" fmla="*/ 745475 h 1300985"/>
              <a:gd name="connsiteX126" fmla="*/ 4659549 w 5184843"/>
              <a:gd name="connsiteY126" fmla="*/ 774657 h 1300985"/>
              <a:gd name="connsiteX127" fmla="*/ 4688732 w 5184843"/>
              <a:gd name="connsiteY127" fmla="*/ 784385 h 1300985"/>
              <a:gd name="connsiteX128" fmla="*/ 4776281 w 5184843"/>
              <a:gd name="connsiteY128" fmla="*/ 823296 h 1300985"/>
              <a:gd name="connsiteX129" fmla="*/ 4834647 w 5184843"/>
              <a:gd name="connsiteY129" fmla="*/ 842751 h 1300985"/>
              <a:gd name="connsiteX130" fmla="*/ 4863830 w 5184843"/>
              <a:gd name="connsiteY130" fmla="*/ 852479 h 1300985"/>
              <a:gd name="connsiteX131" fmla="*/ 4931924 w 5184843"/>
              <a:gd name="connsiteY131" fmla="*/ 862206 h 1300985"/>
              <a:gd name="connsiteX132" fmla="*/ 4961107 w 5184843"/>
              <a:gd name="connsiteY132" fmla="*/ 871934 h 1300985"/>
              <a:gd name="connsiteX133" fmla="*/ 5136205 w 5184843"/>
              <a:gd name="connsiteY133" fmla="*/ 852479 h 1300985"/>
              <a:gd name="connsiteX134" fmla="*/ 5155660 w 5184843"/>
              <a:gd name="connsiteY134" fmla="*/ 833023 h 1300985"/>
              <a:gd name="connsiteX135" fmla="*/ 5184843 w 5184843"/>
              <a:gd name="connsiteY135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94945 w 5184843"/>
              <a:gd name="connsiteY8" fmla="*/ 375823 h 1300985"/>
              <a:gd name="connsiteX9" fmla="*/ 846307 w 5184843"/>
              <a:gd name="connsiteY9" fmla="*/ 414734 h 1300985"/>
              <a:gd name="connsiteX10" fmla="*/ 690664 w 5184843"/>
              <a:gd name="connsiteY10" fmla="*/ 482828 h 1300985"/>
              <a:gd name="connsiteX11" fmla="*/ 622571 w 5184843"/>
              <a:gd name="connsiteY11" fmla="*/ 405006 h 1300985"/>
              <a:gd name="connsiteX12" fmla="*/ 690664 w 5184843"/>
              <a:gd name="connsiteY12" fmla="*/ 346640 h 1300985"/>
              <a:gd name="connsiteX13" fmla="*/ 856035 w 5184843"/>
              <a:gd name="connsiteY13" fmla="*/ 366096 h 1300985"/>
              <a:gd name="connsiteX14" fmla="*/ 1001949 w 5184843"/>
              <a:gd name="connsiteY14" fmla="*/ 443917 h 1300985"/>
              <a:gd name="connsiteX15" fmla="*/ 1050588 w 5184843"/>
              <a:gd name="connsiteY15" fmla="*/ 473100 h 1300985"/>
              <a:gd name="connsiteX16" fmla="*/ 1157592 w 5184843"/>
              <a:gd name="connsiteY16" fmla="*/ 580104 h 1300985"/>
              <a:gd name="connsiteX17" fmla="*/ 1215958 w 5184843"/>
              <a:gd name="connsiteY17" fmla="*/ 716292 h 1300985"/>
              <a:gd name="connsiteX18" fmla="*/ 1274324 w 5184843"/>
              <a:gd name="connsiteY18" fmla="*/ 842751 h 1300985"/>
              <a:gd name="connsiteX19" fmla="*/ 1293779 w 5184843"/>
              <a:gd name="connsiteY19" fmla="*/ 881662 h 1300985"/>
              <a:gd name="connsiteX20" fmla="*/ 1332690 w 5184843"/>
              <a:gd name="connsiteY20" fmla="*/ 940028 h 1300985"/>
              <a:gd name="connsiteX21" fmla="*/ 1381328 w 5184843"/>
              <a:gd name="connsiteY21" fmla="*/ 1008121 h 1300985"/>
              <a:gd name="connsiteX22" fmla="*/ 1420239 w 5184843"/>
              <a:gd name="connsiteY22" fmla="*/ 1047032 h 1300985"/>
              <a:gd name="connsiteX23" fmla="*/ 1449422 w 5184843"/>
              <a:gd name="connsiteY23" fmla="*/ 1076215 h 1300985"/>
              <a:gd name="connsiteX24" fmla="*/ 1488332 w 5184843"/>
              <a:gd name="connsiteY24" fmla="*/ 1095670 h 1300985"/>
              <a:gd name="connsiteX25" fmla="*/ 1527243 w 5184843"/>
              <a:gd name="connsiteY25" fmla="*/ 1115126 h 1300985"/>
              <a:gd name="connsiteX26" fmla="*/ 1575881 w 5184843"/>
              <a:gd name="connsiteY26" fmla="*/ 1134581 h 1300985"/>
              <a:gd name="connsiteX27" fmla="*/ 1595337 w 5184843"/>
              <a:gd name="connsiteY27" fmla="*/ 1154036 h 1300985"/>
              <a:gd name="connsiteX28" fmla="*/ 1692613 w 5184843"/>
              <a:gd name="connsiteY28" fmla="*/ 1192947 h 1300985"/>
              <a:gd name="connsiteX29" fmla="*/ 2188724 w 5184843"/>
              <a:gd name="connsiteY29" fmla="*/ 1183219 h 1300985"/>
              <a:gd name="connsiteX30" fmla="*/ 2247090 w 5184843"/>
              <a:gd name="connsiteY30" fmla="*/ 1154036 h 1300985"/>
              <a:gd name="connsiteX31" fmla="*/ 2286000 w 5184843"/>
              <a:gd name="connsiteY31" fmla="*/ 1134581 h 1300985"/>
              <a:gd name="connsiteX32" fmla="*/ 2344366 w 5184843"/>
              <a:gd name="connsiteY32" fmla="*/ 1095670 h 1300985"/>
              <a:gd name="connsiteX33" fmla="*/ 2393005 w 5184843"/>
              <a:gd name="connsiteY33" fmla="*/ 1066487 h 1300985"/>
              <a:gd name="connsiteX34" fmla="*/ 2441643 w 5184843"/>
              <a:gd name="connsiteY34" fmla="*/ 1008121 h 1300985"/>
              <a:gd name="connsiteX35" fmla="*/ 2461098 w 5184843"/>
              <a:gd name="connsiteY35" fmla="*/ 969211 h 1300985"/>
              <a:gd name="connsiteX36" fmla="*/ 2480554 w 5184843"/>
              <a:gd name="connsiteY36" fmla="*/ 949755 h 1300985"/>
              <a:gd name="connsiteX37" fmla="*/ 2490281 w 5184843"/>
              <a:gd name="connsiteY37" fmla="*/ 891389 h 1300985"/>
              <a:gd name="connsiteX38" fmla="*/ 2500009 w 5184843"/>
              <a:gd name="connsiteY38" fmla="*/ 852479 h 1300985"/>
              <a:gd name="connsiteX39" fmla="*/ 2490281 w 5184843"/>
              <a:gd name="connsiteY39" fmla="*/ 677381 h 1300985"/>
              <a:gd name="connsiteX40" fmla="*/ 2451371 w 5184843"/>
              <a:gd name="connsiteY40" fmla="*/ 589832 h 1300985"/>
              <a:gd name="connsiteX41" fmla="*/ 2431915 w 5184843"/>
              <a:gd name="connsiteY41" fmla="*/ 550921 h 1300985"/>
              <a:gd name="connsiteX42" fmla="*/ 2402732 w 5184843"/>
              <a:gd name="connsiteY42" fmla="*/ 492555 h 1300985"/>
              <a:gd name="connsiteX43" fmla="*/ 2373549 w 5184843"/>
              <a:gd name="connsiteY43" fmla="*/ 473100 h 1300985"/>
              <a:gd name="connsiteX44" fmla="*/ 2334639 w 5184843"/>
              <a:gd name="connsiteY44" fmla="*/ 443917 h 1300985"/>
              <a:gd name="connsiteX45" fmla="*/ 2315183 w 5184843"/>
              <a:gd name="connsiteY45" fmla="*/ 424462 h 1300985"/>
              <a:gd name="connsiteX46" fmla="*/ 2256817 w 5184843"/>
              <a:gd name="connsiteY46" fmla="*/ 405006 h 1300985"/>
              <a:gd name="connsiteX47" fmla="*/ 2227635 w 5184843"/>
              <a:gd name="connsiteY47" fmla="*/ 395279 h 1300985"/>
              <a:gd name="connsiteX48" fmla="*/ 2198452 w 5184843"/>
              <a:gd name="connsiteY48" fmla="*/ 385551 h 1300985"/>
              <a:gd name="connsiteX49" fmla="*/ 2159541 w 5184843"/>
              <a:gd name="connsiteY49" fmla="*/ 375823 h 1300985"/>
              <a:gd name="connsiteX50" fmla="*/ 2013626 w 5184843"/>
              <a:gd name="connsiteY50" fmla="*/ 395279 h 1300985"/>
              <a:gd name="connsiteX51" fmla="*/ 1984443 w 5184843"/>
              <a:gd name="connsiteY51" fmla="*/ 414734 h 1300985"/>
              <a:gd name="connsiteX52" fmla="*/ 1964988 w 5184843"/>
              <a:gd name="connsiteY52" fmla="*/ 443917 h 1300985"/>
              <a:gd name="connsiteX53" fmla="*/ 1935805 w 5184843"/>
              <a:gd name="connsiteY53" fmla="*/ 521738 h 1300985"/>
              <a:gd name="connsiteX54" fmla="*/ 1974715 w 5184843"/>
              <a:gd name="connsiteY54" fmla="*/ 619015 h 1300985"/>
              <a:gd name="connsiteX55" fmla="*/ 2052537 w 5184843"/>
              <a:gd name="connsiteY55" fmla="*/ 667653 h 1300985"/>
              <a:gd name="connsiteX56" fmla="*/ 2091447 w 5184843"/>
              <a:gd name="connsiteY56" fmla="*/ 706564 h 1300985"/>
              <a:gd name="connsiteX57" fmla="*/ 2344366 w 5184843"/>
              <a:gd name="connsiteY57" fmla="*/ 735747 h 1300985"/>
              <a:gd name="connsiteX58" fmla="*/ 2548647 w 5184843"/>
              <a:gd name="connsiteY58" fmla="*/ 716292 h 1300985"/>
              <a:gd name="connsiteX59" fmla="*/ 2694562 w 5184843"/>
              <a:gd name="connsiteY59" fmla="*/ 687109 h 1300985"/>
              <a:gd name="connsiteX60" fmla="*/ 2850205 w 5184843"/>
              <a:gd name="connsiteY60" fmla="*/ 706564 h 1300985"/>
              <a:gd name="connsiteX61" fmla="*/ 2966937 w 5184843"/>
              <a:gd name="connsiteY61" fmla="*/ 735747 h 1300985"/>
              <a:gd name="connsiteX62" fmla="*/ 3083669 w 5184843"/>
              <a:gd name="connsiteY62" fmla="*/ 755202 h 1300985"/>
              <a:gd name="connsiteX63" fmla="*/ 3210128 w 5184843"/>
              <a:gd name="connsiteY63" fmla="*/ 794113 h 1300985"/>
              <a:gd name="connsiteX64" fmla="*/ 3287949 w 5184843"/>
              <a:gd name="connsiteY64" fmla="*/ 813568 h 1300985"/>
              <a:gd name="connsiteX65" fmla="*/ 3307405 w 5184843"/>
              <a:gd name="connsiteY65" fmla="*/ 833023 h 1300985"/>
              <a:gd name="connsiteX66" fmla="*/ 3336588 w 5184843"/>
              <a:gd name="connsiteY66" fmla="*/ 842751 h 1300985"/>
              <a:gd name="connsiteX67" fmla="*/ 3394954 w 5184843"/>
              <a:gd name="connsiteY67" fmla="*/ 901117 h 1300985"/>
              <a:gd name="connsiteX68" fmla="*/ 3433864 w 5184843"/>
              <a:gd name="connsiteY68" fmla="*/ 978938 h 1300985"/>
              <a:gd name="connsiteX69" fmla="*/ 3453320 w 5184843"/>
              <a:gd name="connsiteY69" fmla="*/ 1037304 h 1300985"/>
              <a:gd name="connsiteX70" fmla="*/ 3463047 w 5184843"/>
              <a:gd name="connsiteY70" fmla="*/ 1085943 h 1300985"/>
              <a:gd name="connsiteX71" fmla="*/ 3472775 w 5184843"/>
              <a:gd name="connsiteY71" fmla="*/ 1124853 h 1300985"/>
              <a:gd name="connsiteX72" fmla="*/ 3453320 w 5184843"/>
              <a:gd name="connsiteY72" fmla="*/ 1212402 h 1300985"/>
              <a:gd name="connsiteX73" fmla="*/ 3443592 w 5184843"/>
              <a:gd name="connsiteY73" fmla="*/ 1241585 h 1300985"/>
              <a:gd name="connsiteX74" fmla="*/ 3404681 w 5184843"/>
              <a:gd name="connsiteY74" fmla="*/ 1251313 h 1300985"/>
              <a:gd name="connsiteX75" fmla="*/ 3317132 w 5184843"/>
              <a:gd name="connsiteY75" fmla="*/ 1280496 h 1300985"/>
              <a:gd name="connsiteX76" fmla="*/ 3287949 w 5184843"/>
              <a:gd name="connsiteY76" fmla="*/ 1299951 h 1300985"/>
              <a:gd name="connsiteX77" fmla="*/ 3161490 w 5184843"/>
              <a:gd name="connsiteY77" fmla="*/ 1290223 h 1300985"/>
              <a:gd name="connsiteX78" fmla="*/ 3132307 w 5184843"/>
              <a:gd name="connsiteY78" fmla="*/ 1261040 h 1300985"/>
              <a:gd name="connsiteX79" fmla="*/ 3093396 w 5184843"/>
              <a:gd name="connsiteY79" fmla="*/ 1192947 h 1300985"/>
              <a:gd name="connsiteX80" fmla="*/ 3083669 w 5184843"/>
              <a:gd name="connsiteY80" fmla="*/ 1163764 h 1300985"/>
              <a:gd name="connsiteX81" fmla="*/ 3093396 w 5184843"/>
              <a:gd name="connsiteY81" fmla="*/ 1027577 h 1300985"/>
              <a:gd name="connsiteX82" fmla="*/ 3103124 w 5184843"/>
              <a:gd name="connsiteY82" fmla="*/ 998394 h 1300985"/>
              <a:gd name="connsiteX83" fmla="*/ 3132307 w 5184843"/>
              <a:gd name="connsiteY83" fmla="*/ 969211 h 1300985"/>
              <a:gd name="connsiteX84" fmla="*/ 3161490 w 5184843"/>
              <a:gd name="connsiteY84" fmla="*/ 949755 h 1300985"/>
              <a:gd name="connsiteX85" fmla="*/ 3200400 w 5184843"/>
              <a:gd name="connsiteY85" fmla="*/ 930300 h 1300985"/>
              <a:gd name="connsiteX86" fmla="*/ 3219856 w 5184843"/>
              <a:gd name="connsiteY86" fmla="*/ 901117 h 1300985"/>
              <a:gd name="connsiteX87" fmla="*/ 3268494 w 5184843"/>
              <a:gd name="connsiteY87" fmla="*/ 881662 h 1300985"/>
              <a:gd name="connsiteX88" fmla="*/ 3463047 w 5184843"/>
              <a:gd name="connsiteY88" fmla="*/ 862206 h 1300985"/>
              <a:gd name="connsiteX89" fmla="*/ 3550596 w 5184843"/>
              <a:gd name="connsiteY89" fmla="*/ 881662 h 1300985"/>
              <a:gd name="connsiteX90" fmla="*/ 3579779 w 5184843"/>
              <a:gd name="connsiteY90" fmla="*/ 901117 h 1300985"/>
              <a:gd name="connsiteX91" fmla="*/ 3599235 w 5184843"/>
              <a:gd name="connsiteY91" fmla="*/ 920572 h 1300985"/>
              <a:gd name="connsiteX92" fmla="*/ 3638145 w 5184843"/>
              <a:gd name="connsiteY92" fmla="*/ 930300 h 1300985"/>
              <a:gd name="connsiteX93" fmla="*/ 3667328 w 5184843"/>
              <a:gd name="connsiteY93" fmla="*/ 959483 h 1300985"/>
              <a:gd name="connsiteX94" fmla="*/ 3745149 w 5184843"/>
              <a:gd name="connsiteY94" fmla="*/ 998394 h 1300985"/>
              <a:gd name="connsiteX95" fmla="*/ 3774332 w 5184843"/>
              <a:gd name="connsiteY95" fmla="*/ 1027577 h 1300985"/>
              <a:gd name="connsiteX96" fmla="*/ 3813243 w 5184843"/>
              <a:gd name="connsiteY96" fmla="*/ 1037304 h 1300985"/>
              <a:gd name="connsiteX97" fmla="*/ 3842426 w 5184843"/>
              <a:gd name="connsiteY97" fmla="*/ 1047032 h 1300985"/>
              <a:gd name="connsiteX98" fmla="*/ 3900792 w 5184843"/>
              <a:gd name="connsiteY98" fmla="*/ 1085943 h 1300985"/>
              <a:gd name="connsiteX99" fmla="*/ 4046707 w 5184843"/>
              <a:gd name="connsiteY99" fmla="*/ 1134581 h 1300985"/>
              <a:gd name="connsiteX100" fmla="*/ 4075890 w 5184843"/>
              <a:gd name="connsiteY100" fmla="*/ 1154036 h 1300985"/>
              <a:gd name="connsiteX101" fmla="*/ 4134256 w 5184843"/>
              <a:gd name="connsiteY101" fmla="*/ 1163764 h 1300985"/>
              <a:gd name="connsiteX102" fmla="*/ 4182894 w 5184843"/>
              <a:gd name="connsiteY102" fmla="*/ 1173492 h 1300985"/>
              <a:gd name="connsiteX103" fmla="*/ 4231532 w 5184843"/>
              <a:gd name="connsiteY103" fmla="*/ 1192947 h 1300985"/>
              <a:gd name="connsiteX104" fmla="*/ 4620639 w 5184843"/>
              <a:gd name="connsiteY104" fmla="*/ 1183219 h 1300985"/>
              <a:gd name="connsiteX105" fmla="*/ 4679005 w 5184843"/>
              <a:gd name="connsiteY105" fmla="*/ 1154036 h 1300985"/>
              <a:gd name="connsiteX106" fmla="*/ 4747098 w 5184843"/>
              <a:gd name="connsiteY106" fmla="*/ 1124853 h 1300985"/>
              <a:gd name="connsiteX107" fmla="*/ 4834647 w 5184843"/>
              <a:gd name="connsiteY107" fmla="*/ 1056760 h 1300985"/>
              <a:gd name="connsiteX108" fmla="*/ 4873558 w 5184843"/>
              <a:gd name="connsiteY108" fmla="*/ 978938 h 1300985"/>
              <a:gd name="connsiteX109" fmla="*/ 4883286 w 5184843"/>
              <a:gd name="connsiteY109" fmla="*/ 940028 h 1300985"/>
              <a:gd name="connsiteX110" fmla="*/ 4902741 w 5184843"/>
              <a:gd name="connsiteY110" fmla="*/ 901117 h 1300985"/>
              <a:gd name="connsiteX111" fmla="*/ 4912469 w 5184843"/>
              <a:gd name="connsiteY111" fmla="*/ 862206 h 1300985"/>
              <a:gd name="connsiteX112" fmla="*/ 4951379 w 5184843"/>
              <a:gd name="connsiteY112" fmla="*/ 657926 h 1300985"/>
              <a:gd name="connsiteX113" fmla="*/ 4941652 w 5184843"/>
              <a:gd name="connsiteY113" fmla="*/ 531466 h 1300985"/>
              <a:gd name="connsiteX114" fmla="*/ 4922196 w 5184843"/>
              <a:gd name="connsiteY114" fmla="*/ 512011 h 1300985"/>
              <a:gd name="connsiteX115" fmla="*/ 4902741 w 5184843"/>
              <a:gd name="connsiteY115" fmla="*/ 473100 h 1300985"/>
              <a:gd name="connsiteX116" fmla="*/ 4795737 w 5184843"/>
              <a:gd name="connsiteY116" fmla="*/ 405006 h 1300985"/>
              <a:gd name="connsiteX117" fmla="*/ 4640094 w 5184843"/>
              <a:gd name="connsiteY117" fmla="*/ 414734 h 1300985"/>
              <a:gd name="connsiteX118" fmla="*/ 4610911 w 5184843"/>
              <a:gd name="connsiteY118" fmla="*/ 434189 h 1300985"/>
              <a:gd name="connsiteX119" fmla="*/ 4562273 w 5184843"/>
              <a:gd name="connsiteY119" fmla="*/ 492555 h 1300985"/>
              <a:gd name="connsiteX120" fmla="*/ 4542817 w 5184843"/>
              <a:gd name="connsiteY120" fmla="*/ 531466 h 1300985"/>
              <a:gd name="connsiteX121" fmla="*/ 4562273 w 5184843"/>
              <a:gd name="connsiteY121" fmla="*/ 657926 h 1300985"/>
              <a:gd name="connsiteX122" fmla="*/ 4572000 w 5184843"/>
              <a:gd name="connsiteY122" fmla="*/ 696836 h 1300985"/>
              <a:gd name="connsiteX123" fmla="*/ 4601183 w 5184843"/>
              <a:gd name="connsiteY123" fmla="*/ 726019 h 1300985"/>
              <a:gd name="connsiteX124" fmla="*/ 4640094 w 5184843"/>
              <a:gd name="connsiteY124" fmla="*/ 745475 h 1300985"/>
              <a:gd name="connsiteX125" fmla="*/ 4659549 w 5184843"/>
              <a:gd name="connsiteY125" fmla="*/ 774657 h 1300985"/>
              <a:gd name="connsiteX126" fmla="*/ 4688732 w 5184843"/>
              <a:gd name="connsiteY126" fmla="*/ 784385 h 1300985"/>
              <a:gd name="connsiteX127" fmla="*/ 4776281 w 5184843"/>
              <a:gd name="connsiteY127" fmla="*/ 823296 h 1300985"/>
              <a:gd name="connsiteX128" fmla="*/ 4834647 w 5184843"/>
              <a:gd name="connsiteY128" fmla="*/ 842751 h 1300985"/>
              <a:gd name="connsiteX129" fmla="*/ 4863830 w 5184843"/>
              <a:gd name="connsiteY129" fmla="*/ 852479 h 1300985"/>
              <a:gd name="connsiteX130" fmla="*/ 4931924 w 5184843"/>
              <a:gd name="connsiteY130" fmla="*/ 862206 h 1300985"/>
              <a:gd name="connsiteX131" fmla="*/ 4961107 w 5184843"/>
              <a:gd name="connsiteY131" fmla="*/ 871934 h 1300985"/>
              <a:gd name="connsiteX132" fmla="*/ 5136205 w 5184843"/>
              <a:gd name="connsiteY132" fmla="*/ 852479 h 1300985"/>
              <a:gd name="connsiteX133" fmla="*/ 5155660 w 5184843"/>
              <a:gd name="connsiteY133" fmla="*/ 833023 h 1300985"/>
              <a:gd name="connsiteX134" fmla="*/ 5184843 w 5184843"/>
              <a:gd name="connsiteY134" fmla="*/ 823296 h 1300985"/>
              <a:gd name="connsiteX0" fmla="*/ 0 w 5184843"/>
              <a:gd name="connsiteY0" fmla="*/ 482828 h 1300985"/>
              <a:gd name="connsiteX1" fmla="*/ 29183 w 5184843"/>
              <a:gd name="connsiteY1" fmla="*/ 346640 h 1300985"/>
              <a:gd name="connsiteX2" fmla="*/ 194554 w 5184843"/>
              <a:gd name="connsiteY2" fmla="*/ 103449 h 1300985"/>
              <a:gd name="connsiteX3" fmla="*/ 379379 w 5184843"/>
              <a:gd name="connsiteY3" fmla="*/ 6172 h 1300985"/>
              <a:gd name="connsiteX4" fmla="*/ 651754 w 5184843"/>
              <a:gd name="connsiteY4" fmla="*/ 15900 h 1300985"/>
              <a:gd name="connsiteX5" fmla="*/ 768486 w 5184843"/>
              <a:gd name="connsiteY5" fmla="*/ 64538 h 1300985"/>
              <a:gd name="connsiteX6" fmla="*/ 875490 w 5184843"/>
              <a:gd name="connsiteY6" fmla="*/ 152087 h 1300985"/>
              <a:gd name="connsiteX7" fmla="*/ 904673 w 5184843"/>
              <a:gd name="connsiteY7" fmla="*/ 346640 h 1300985"/>
              <a:gd name="connsiteX8" fmla="*/ 846307 w 5184843"/>
              <a:gd name="connsiteY8" fmla="*/ 414734 h 1300985"/>
              <a:gd name="connsiteX9" fmla="*/ 690664 w 5184843"/>
              <a:gd name="connsiteY9" fmla="*/ 482828 h 1300985"/>
              <a:gd name="connsiteX10" fmla="*/ 622571 w 5184843"/>
              <a:gd name="connsiteY10" fmla="*/ 405006 h 1300985"/>
              <a:gd name="connsiteX11" fmla="*/ 690664 w 5184843"/>
              <a:gd name="connsiteY11" fmla="*/ 346640 h 1300985"/>
              <a:gd name="connsiteX12" fmla="*/ 856035 w 5184843"/>
              <a:gd name="connsiteY12" fmla="*/ 366096 h 1300985"/>
              <a:gd name="connsiteX13" fmla="*/ 1001949 w 5184843"/>
              <a:gd name="connsiteY13" fmla="*/ 443917 h 1300985"/>
              <a:gd name="connsiteX14" fmla="*/ 1050588 w 5184843"/>
              <a:gd name="connsiteY14" fmla="*/ 473100 h 1300985"/>
              <a:gd name="connsiteX15" fmla="*/ 1157592 w 5184843"/>
              <a:gd name="connsiteY15" fmla="*/ 580104 h 1300985"/>
              <a:gd name="connsiteX16" fmla="*/ 1215958 w 5184843"/>
              <a:gd name="connsiteY16" fmla="*/ 716292 h 1300985"/>
              <a:gd name="connsiteX17" fmla="*/ 1274324 w 5184843"/>
              <a:gd name="connsiteY17" fmla="*/ 842751 h 1300985"/>
              <a:gd name="connsiteX18" fmla="*/ 1293779 w 5184843"/>
              <a:gd name="connsiteY18" fmla="*/ 881662 h 1300985"/>
              <a:gd name="connsiteX19" fmla="*/ 1332690 w 5184843"/>
              <a:gd name="connsiteY19" fmla="*/ 940028 h 1300985"/>
              <a:gd name="connsiteX20" fmla="*/ 1381328 w 5184843"/>
              <a:gd name="connsiteY20" fmla="*/ 1008121 h 1300985"/>
              <a:gd name="connsiteX21" fmla="*/ 1420239 w 5184843"/>
              <a:gd name="connsiteY21" fmla="*/ 1047032 h 1300985"/>
              <a:gd name="connsiteX22" fmla="*/ 1449422 w 5184843"/>
              <a:gd name="connsiteY22" fmla="*/ 1076215 h 1300985"/>
              <a:gd name="connsiteX23" fmla="*/ 1488332 w 5184843"/>
              <a:gd name="connsiteY23" fmla="*/ 1095670 h 1300985"/>
              <a:gd name="connsiteX24" fmla="*/ 1527243 w 5184843"/>
              <a:gd name="connsiteY24" fmla="*/ 1115126 h 1300985"/>
              <a:gd name="connsiteX25" fmla="*/ 1575881 w 5184843"/>
              <a:gd name="connsiteY25" fmla="*/ 1134581 h 1300985"/>
              <a:gd name="connsiteX26" fmla="*/ 1595337 w 5184843"/>
              <a:gd name="connsiteY26" fmla="*/ 1154036 h 1300985"/>
              <a:gd name="connsiteX27" fmla="*/ 1692613 w 5184843"/>
              <a:gd name="connsiteY27" fmla="*/ 1192947 h 1300985"/>
              <a:gd name="connsiteX28" fmla="*/ 2188724 w 5184843"/>
              <a:gd name="connsiteY28" fmla="*/ 1183219 h 1300985"/>
              <a:gd name="connsiteX29" fmla="*/ 2247090 w 5184843"/>
              <a:gd name="connsiteY29" fmla="*/ 1154036 h 1300985"/>
              <a:gd name="connsiteX30" fmla="*/ 2286000 w 5184843"/>
              <a:gd name="connsiteY30" fmla="*/ 1134581 h 1300985"/>
              <a:gd name="connsiteX31" fmla="*/ 2344366 w 5184843"/>
              <a:gd name="connsiteY31" fmla="*/ 1095670 h 1300985"/>
              <a:gd name="connsiteX32" fmla="*/ 2393005 w 5184843"/>
              <a:gd name="connsiteY32" fmla="*/ 1066487 h 1300985"/>
              <a:gd name="connsiteX33" fmla="*/ 2441643 w 5184843"/>
              <a:gd name="connsiteY33" fmla="*/ 1008121 h 1300985"/>
              <a:gd name="connsiteX34" fmla="*/ 2461098 w 5184843"/>
              <a:gd name="connsiteY34" fmla="*/ 969211 h 1300985"/>
              <a:gd name="connsiteX35" fmla="*/ 2480554 w 5184843"/>
              <a:gd name="connsiteY35" fmla="*/ 949755 h 1300985"/>
              <a:gd name="connsiteX36" fmla="*/ 2490281 w 5184843"/>
              <a:gd name="connsiteY36" fmla="*/ 891389 h 1300985"/>
              <a:gd name="connsiteX37" fmla="*/ 2500009 w 5184843"/>
              <a:gd name="connsiteY37" fmla="*/ 852479 h 1300985"/>
              <a:gd name="connsiteX38" fmla="*/ 2490281 w 5184843"/>
              <a:gd name="connsiteY38" fmla="*/ 677381 h 1300985"/>
              <a:gd name="connsiteX39" fmla="*/ 2451371 w 5184843"/>
              <a:gd name="connsiteY39" fmla="*/ 589832 h 1300985"/>
              <a:gd name="connsiteX40" fmla="*/ 2431915 w 5184843"/>
              <a:gd name="connsiteY40" fmla="*/ 550921 h 1300985"/>
              <a:gd name="connsiteX41" fmla="*/ 2402732 w 5184843"/>
              <a:gd name="connsiteY41" fmla="*/ 492555 h 1300985"/>
              <a:gd name="connsiteX42" fmla="*/ 2373549 w 5184843"/>
              <a:gd name="connsiteY42" fmla="*/ 473100 h 1300985"/>
              <a:gd name="connsiteX43" fmla="*/ 2334639 w 5184843"/>
              <a:gd name="connsiteY43" fmla="*/ 443917 h 1300985"/>
              <a:gd name="connsiteX44" fmla="*/ 2315183 w 5184843"/>
              <a:gd name="connsiteY44" fmla="*/ 424462 h 1300985"/>
              <a:gd name="connsiteX45" fmla="*/ 2256817 w 5184843"/>
              <a:gd name="connsiteY45" fmla="*/ 405006 h 1300985"/>
              <a:gd name="connsiteX46" fmla="*/ 2227635 w 5184843"/>
              <a:gd name="connsiteY46" fmla="*/ 395279 h 1300985"/>
              <a:gd name="connsiteX47" fmla="*/ 2198452 w 5184843"/>
              <a:gd name="connsiteY47" fmla="*/ 385551 h 1300985"/>
              <a:gd name="connsiteX48" fmla="*/ 2159541 w 5184843"/>
              <a:gd name="connsiteY48" fmla="*/ 375823 h 1300985"/>
              <a:gd name="connsiteX49" fmla="*/ 2013626 w 5184843"/>
              <a:gd name="connsiteY49" fmla="*/ 395279 h 1300985"/>
              <a:gd name="connsiteX50" fmla="*/ 1984443 w 5184843"/>
              <a:gd name="connsiteY50" fmla="*/ 414734 h 1300985"/>
              <a:gd name="connsiteX51" fmla="*/ 1964988 w 5184843"/>
              <a:gd name="connsiteY51" fmla="*/ 443917 h 1300985"/>
              <a:gd name="connsiteX52" fmla="*/ 1935805 w 5184843"/>
              <a:gd name="connsiteY52" fmla="*/ 521738 h 1300985"/>
              <a:gd name="connsiteX53" fmla="*/ 1974715 w 5184843"/>
              <a:gd name="connsiteY53" fmla="*/ 619015 h 1300985"/>
              <a:gd name="connsiteX54" fmla="*/ 2052537 w 5184843"/>
              <a:gd name="connsiteY54" fmla="*/ 667653 h 1300985"/>
              <a:gd name="connsiteX55" fmla="*/ 2091447 w 5184843"/>
              <a:gd name="connsiteY55" fmla="*/ 706564 h 1300985"/>
              <a:gd name="connsiteX56" fmla="*/ 2344366 w 5184843"/>
              <a:gd name="connsiteY56" fmla="*/ 735747 h 1300985"/>
              <a:gd name="connsiteX57" fmla="*/ 2548647 w 5184843"/>
              <a:gd name="connsiteY57" fmla="*/ 716292 h 1300985"/>
              <a:gd name="connsiteX58" fmla="*/ 2694562 w 5184843"/>
              <a:gd name="connsiteY58" fmla="*/ 687109 h 1300985"/>
              <a:gd name="connsiteX59" fmla="*/ 2850205 w 5184843"/>
              <a:gd name="connsiteY59" fmla="*/ 706564 h 1300985"/>
              <a:gd name="connsiteX60" fmla="*/ 2966937 w 5184843"/>
              <a:gd name="connsiteY60" fmla="*/ 735747 h 1300985"/>
              <a:gd name="connsiteX61" fmla="*/ 3083669 w 5184843"/>
              <a:gd name="connsiteY61" fmla="*/ 755202 h 1300985"/>
              <a:gd name="connsiteX62" fmla="*/ 3210128 w 5184843"/>
              <a:gd name="connsiteY62" fmla="*/ 794113 h 1300985"/>
              <a:gd name="connsiteX63" fmla="*/ 3287949 w 5184843"/>
              <a:gd name="connsiteY63" fmla="*/ 813568 h 1300985"/>
              <a:gd name="connsiteX64" fmla="*/ 3307405 w 5184843"/>
              <a:gd name="connsiteY64" fmla="*/ 833023 h 1300985"/>
              <a:gd name="connsiteX65" fmla="*/ 3336588 w 5184843"/>
              <a:gd name="connsiteY65" fmla="*/ 842751 h 1300985"/>
              <a:gd name="connsiteX66" fmla="*/ 3394954 w 5184843"/>
              <a:gd name="connsiteY66" fmla="*/ 901117 h 1300985"/>
              <a:gd name="connsiteX67" fmla="*/ 3433864 w 5184843"/>
              <a:gd name="connsiteY67" fmla="*/ 978938 h 1300985"/>
              <a:gd name="connsiteX68" fmla="*/ 3453320 w 5184843"/>
              <a:gd name="connsiteY68" fmla="*/ 1037304 h 1300985"/>
              <a:gd name="connsiteX69" fmla="*/ 3463047 w 5184843"/>
              <a:gd name="connsiteY69" fmla="*/ 1085943 h 1300985"/>
              <a:gd name="connsiteX70" fmla="*/ 3472775 w 5184843"/>
              <a:gd name="connsiteY70" fmla="*/ 1124853 h 1300985"/>
              <a:gd name="connsiteX71" fmla="*/ 3453320 w 5184843"/>
              <a:gd name="connsiteY71" fmla="*/ 1212402 h 1300985"/>
              <a:gd name="connsiteX72" fmla="*/ 3443592 w 5184843"/>
              <a:gd name="connsiteY72" fmla="*/ 1241585 h 1300985"/>
              <a:gd name="connsiteX73" fmla="*/ 3404681 w 5184843"/>
              <a:gd name="connsiteY73" fmla="*/ 1251313 h 1300985"/>
              <a:gd name="connsiteX74" fmla="*/ 3317132 w 5184843"/>
              <a:gd name="connsiteY74" fmla="*/ 1280496 h 1300985"/>
              <a:gd name="connsiteX75" fmla="*/ 3287949 w 5184843"/>
              <a:gd name="connsiteY75" fmla="*/ 1299951 h 1300985"/>
              <a:gd name="connsiteX76" fmla="*/ 3161490 w 5184843"/>
              <a:gd name="connsiteY76" fmla="*/ 1290223 h 1300985"/>
              <a:gd name="connsiteX77" fmla="*/ 3132307 w 5184843"/>
              <a:gd name="connsiteY77" fmla="*/ 1261040 h 1300985"/>
              <a:gd name="connsiteX78" fmla="*/ 3093396 w 5184843"/>
              <a:gd name="connsiteY78" fmla="*/ 1192947 h 1300985"/>
              <a:gd name="connsiteX79" fmla="*/ 3083669 w 5184843"/>
              <a:gd name="connsiteY79" fmla="*/ 1163764 h 1300985"/>
              <a:gd name="connsiteX80" fmla="*/ 3093396 w 5184843"/>
              <a:gd name="connsiteY80" fmla="*/ 1027577 h 1300985"/>
              <a:gd name="connsiteX81" fmla="*/ 3103124 w 5184843"/>
              <a:gd name="connsiteY81" fmla="*/ 998394 h 1300985"/>
              <a:gd name="connsiteX82" fmla="*/ 3132307 w 5184843"/>
              <a:gd name="connsiteY82" fmla="*/ 969211 h 1300985"/>
              <a:gd name="connsiteX83" fmla="*/ 3161490 w 5184843"/>
              <a:gd name="connsiteY83" fmla="*/ 949755 h 1300985"/>
              <a:gd name="connsiteX84" fmla="*/ 3200400 w 5184843"/>
              <a:gd name="connsiteY84" fmla="*/ 930300 h 1300985"/>
              <a:gd name="connsiteX85" fmla="*/ 3219856 w 5184843"/>
              <a:gd name="connsiteY85" fmla="*/ 901117 h 1300985"/>
              <a:gd name="connsiteX86" fmla="*/ 3268494 w 5184843"/>
              <a:gd name="connsiteY86" fmla="*/ 881662 h 1300985"/>
              <a:gd name="connsiteX87" fmla="*/ 3463047 w 5184843"/>
              <a:gd name="connsiteY87" fmla="*/ 862206 h 1300985"/>
              <a:gd name="connsiteX88" fmla="*/ 3550596 w 5184843"/>
              <a:gd name="connsiteY88" fmla="*/ 881662 h 1300985"/>
              <a:gd name="connsiteX89" fmla="*/ 3579779 w 5184843"/>
              <a:gd name="connsiteY89" fmla="*/ 901117 h 1300985"/>
              <a:gd name="connsiteX90" fmla="*/ 3599235 w 5184843"/>
              <a:gd name="connsiteY90" fmla="*/ 920572 h 1300985"/>
              <a:gd name="connsiteX91" fmla="*/ 3638145 w 5184843"/>
              <a:gd name="connsiteY91" fmla="*/ 930300 h 1300985"/>
              <a:gd name="connsiteX92" fmla="*/ 3667328 w 5184843"/>
              <a:gd name="connsiteY92" fmla="*/ 959483 h 1300985"/>
              <a:gd name="connsiteX93" fmla="*/ 3745149 w 5184843"/>
              <a:gd name="connsiteY93" fmla="*/ 998394 h 1300985"/>
              <a:gd name="connsiteX94" fmla="*/ 3774332 w 5184843"/>
              <a:gd name="connsiteY94" fmla="*/ 1027577 h 1300985"/>
              <a:gd name="connsiteX95" fmla="*/ 3813243 w 5184843"/>
              <a:gd name="connsiteY95" fmla="*/ 1037304 h 1300985"/>
              <a:gd name="connsiteX96" fmla="*/ 3842426 w 5184843"/>
              <a:gd name="connsiteY96" fmla="*/ 1047032 h 1300985"/>
              <a:gd name="connsiteX97" fmla="*/ 3900792 w 5184843"/>
              <a:gd name="connsiteY97" fmla="*/ 1085943 h 1300985"/>
              <a:gd name="connsiteX98" fmla="*/ 4046707 w 5184843"/>
              <a:gd name="connsiteY98" fmla="*/ 1134581 h 1300985"/>
              <a:gd name="connsiteX99" fmla="*/ 4075890 w 5184843"/>
              <a:gd name="connsiteY99" fmla="*/ 1154036 h 1300985"/>
              <a:gd name="connsiteX100" fmla="*/ 4134256 w 5184843"/>
              <a:gd name="connsiteY100" fmla="*/ 1163764 h 1300985"/>
              <a:gd name="connsiteX101" fmla="*/ 4182894 w 5184843"/>
              <a:gd name="connsiteY101" fmla="*/ 1173492 h 1300985"/>
              <a:gd name="connsiteX102" fmla="*/ 4231532 w 5184843"/>
              <a:gd name="connsiteY102" fmla="*/ 1192947 h 1300985"/>
              <a:gd name="connsiteX103" fmla="*/ 4620639 w 5184843"/>
              <a:gd name="connsiteY103" fmla="*/ 1183219 h 1300985"/>
              <a:gd name="connsiteX104" fmla="*/ 4679005 w 5184843"/>
              <a:gd name="connsiteY104" fmla="*/ 1154036 h 1300985"/>
              <a:gd name="connsiteX105" fmla="*/ 4747098 w 5184843"/>
              <a:gd name="connsiteY105" fmla="*/ 1124853 h 1300985"/>
              <a:gd name="connsiteX106" fmla="*/ 4834647 w 5184843"/>
              <a:gd name="connsiteY106" fmla="*/ 1056760 h 1300985"/>
              <a:gd name="connsiteX107" fmla="*/ 4873558 w 5184843"/>
              <a:gd name="connsiteY107" fmla="*/ 978938 h 1300985"/>
              <a:gd name="connsiteX108" fmla="*/ 4883286 w 5184843"/>
              <a:gd name="connsiteY108" fmla="*/ 940028 h 1300985"/>
              <a:gd name="connsiteX109" fmla="*/ 4902741 w 5184843"/>
              <a:gd name="connsiteY109" fmla="*/ 901117 h 1300985"/>
              <a:gd name="connsiteX110" fmla="*/ 4912469 w 5184843"/>
              <a:gd name="connsiteY110" fmla="*/ 862206 h 1300985"/>
              <a:gd name="connsiteX111" fmla="*/ 4951379 w 5184843"/>
              <a:gd name="connsiteY111" fmla="*/ 657926 h 1300985"/>
              <a:gd name="connsiteX112" fmla="*/ 4941652 w 5184843"/>
              <a:gd name="connsiteY112" fmla="*/ 531466 h 1300985"/>
              <a:gd name="connsiteX113" fmla="*/ 4922196 w 5184843"/>
              <a:gd name="connsiteY113" fmla="*/ 512011 h 1300985"/>
              <a:gd name="connsiteX114" fmla="*/ 4902741 w 5184843"/>
              <a:gd name="connsiteY114" fmla="*/ 473100 h 1300985"/>
              <a:gd name="connsiteX115" fmla="*/ 4795737 w 5184843"/>
              <a:gd name="connsiteY115" fmla="*/ 405006 h 1300985"/>
              <a:gd name="connsiteX116" fmla="*/ 4640094 w 5184843"/>
              <a:gd name="connsiteY116" fmla="*/ 414734 h 1300985"/>
              <a:gd name="connsiteX117" fmla="*/ 4610911 w 5184843"/>
              <a:gd name="connsiteY117" fmla="*/ 434189 h 1300985"/>
              <a:gd name="connsiteX118" fmla="*/ 4562273 w 5184843"/>
              <a:gd name="connsiteY118" fmla="*/ 492555 h 1300985"/>
              <a:gd name="connsiteX119" fmla="*/ 4542817 w 5184843"/>
              <a:gd name="connsiteY119" fmla="*/ 531466 h 1300985"/>
              <a:gd name="connsiteX120" fmla="*/ 4562273 w 5184843"/>
              <a:gd name="connsiteY120" fmla="*/ 657926 h 1300985"/>
              <a:gd name="connsiteX121" fmla="*/ 4572000 w 5184843"/>
              <a:gd name="connsiteY121" fmla="*/ 696836 h 1300985"/>
              <a:gd name="connsiteX122" fmla="*/ 4601183 w 5184843"/>
              <a:gd name="connsiteY122" fmla="*/ 726019 h 1300985"/>
              <a:gd name="connsiteX123" fmla="*/ 4640094 w 5184843"/>
              <a:gd name="connsiteY123" fmla="*/ 745475 h 1300985"/>
              <a:gd name="connsiteX124" fmla="*/ 4659549 w 5184843"/>
              <a:gd name="connsiteY124" fmla="*/ 774657 h 1300985"/>
              <a:gd name="connsiteX125" fmla="*/ 4688732 w 5184843"/>
              <a:gd name="connsiteY125" fmla="*/ 784385 h 1300985"/>
              <a:gd name="connsiteX126" fmla="*/ 4776281 w 5184843"/>
              <a:gd name="connsiteY126" fmla="*/ 823296 h 1300985"/>
              <a:gd name="connsiteX127" fmla="*/ 4834647 w 5184843"/>
              <a:gd name="connsiteY127" fmla="*/ 842751 h 1300985"/>
              <a:gd name="connsiteX128" fmla="*/ 4863830 w 5184843"/>
              <a:gd name="connsiteY128" fmla="*/ 852479 h 1300985"/>
              <a:gd name="connsiteX129" fmla="*/ 4931924 w 5184843"/>
              <a:gd name="connsiteY129" fmla="*/ 862206 h 1300985"/>
              <a:gd name="connsiteX130" fmla="*/ 4961107 w 5184843"/>
              <a:gd name="connsiteY130" fmla="*/ 871934 h 1300985"/>
              <a:gd name="connsiteX131" fmla="*/ 5136205 w 5184843"/>
              <a:gd name="connsiteY131" fmla="*/ 852479 h 1300985"/>
              <a:gd name="connsiteX132" fmla="*/ 5155660 w 5184843"/>
              <a:gd name="connsiteY132" fmla="*/ 833023 h 1300985"/>
              <a:gd name="connsiteX133" fmla="*/ 5184843 w 5184843"/>
              <a:gd name="connsiteY133" fmla="*/ 823296 h 1300985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050588 w 5184843"/>
              <a:gd name="connsiteY13" fmla="*/ 476885 h 1304770"/>
              <a:gd name="connsiteX14" fmla="*/ 1157592 w 5184843"/>
              <a:gd name="connsiteY14" fmla="*/ 583889 h 1304770"/>
              <a:gd name="connsiteX15" fmla="*/ 1215958 w 5184843"/>
              <a:gd name="connsiteY15" fmla="*/ 720077 h 1304770"/>
              <a:gd name="connsiteX16" fmla="*/ 1274324 w 5184843"/>
              <a:gd name="connsiteY16" fmla="*/ 846536 h 1304770"/>
              <a:gd name="connsiteX17" fmla="*/ 1293779 w 5184843"/>
              <a:gd name="connsiteY17" fmla="*/ 885447 h 1304770"/>
              <a:gd name="connsiteX18" fmla="*/ 1332690 w 5184843"/>
              <a:gd name="connsiteY18" fmla="*/ 943813 h 1304770"/>
              <a:gd name="connsiteX19" fmla="*/ 1381328 w 5184843"/>
              <a:gd name="connsiteY19" fmla="*/ 1011906 h 1304770"/>
              <a:gd name="connsiteX20" fmla="*/ 1420239 w 5184843"/>
              <a:gd name="connsiteY20" fmla="*/ 1050817 h 1304770"/>
              <a:gd name="connsiteX21" fmla="*/ 1449422 w 5184843"/>
              <a:gd name="connsiteY21" fmla="*/ 1080000 h 1304770"/>
              <a:gd name="connsiteX22" fmla="*/ 1488332 w 5184843"/>
              <a:gd name="connsiteY22" fmla="*/ 1099455 h 1304770"/>
              <a:gd name="connsiteX23" fmla="*/ 1527243 w 5184843"/>
              <a:gd name="connsiteY23" fmla="*/ 1118911 h 1304770"/>
              <a:gd name="connsiteX24" fmla="*/ 1575881 w 5184843"/>
              <a:gd name="connsiteY24" fmla="*/ 1138366 h 1304770"/>
              <a:gd name="connsiteX25" fmla="*/ 1595337 w 5184843"/>
              <a:gd name="connsiteY25" fmla="*/ 1157821 h 1304770"/>
              <a:gd name="connsiteX26" fmla="*/ 1692613 w 5184843"/>
              <a:gd name="connsiteY26" fmla="*/ 1196732 h 1304770"/>
              <a:gd name="connsiteX27" fmla="*/ 2188724 w 5184843"/>
              <a:gd name="connsiteY27" fmla="*/ 1187004 h 1304770"/>
              <a:gd name="connsiteX28" fmla="*/ 2247090 w 5184843"/>
              <a:gd name="connsiteY28" fmla="*/ 1157821 h 1304770"/>
              <a:gd name="connsiteX29" fmla="*/ 2286000 w 5184843"/>
              <a:gd name="connsiteY29" fmla="*/ 1138366 h 1304770"/>
              <a:gd name="connsiteX30" fmla="*/ 2344366 w 5184843"/>
              <a:gd name="connsiteY30" fmla="*/ 1099455 h 1304770"/>
              <a:gd name="connsiteX31" fmla="*/ 2393005 w 5184843"/>
              <a:gd name="connsiteY31" fmla="*/ 1070272 h 1304770"/>
              <a:gd name="connsiteX32" fmla="*/ 2441643 w 5184843"/>
              <a:gd name="connsiteY32" fmla="*/ 1011906 h 1304770"/>
              <a:gd name="connsiteX33" fmla="*/ 2461098 w 5184843"/>
              <a:gd name="connsiteY33" fmla="*/ 972996 h 1304770"/>
              <a:gd name="connsiteX34" fmla="*/ 2480554 w 5184843"/>
              <a:gd name="connsiteY34" fmla="*/ 953540 h 1304770"/>
              <a:gd name="connsiteX35" fmla="*/ 2490281 w 5184843"/>
              <a:gd name="connsiteY35" fmla="*/ 895174 h 1304770"/>
              <a:gd name="connsiteX36" fmla="*/ 2500009 w 5184843"/>
              <a:gd name="connsiteY36" fmla="*/ 856264 h 1304770"/>
              <a:gd name="connsiteX37" fmla="*/ 2490281 w 5184843"/>
              <a:gd name="connsiteY37" fmla="*/ 681166 h 1304770"/>
              <a:gd name="connsiteX38" fmla="*/ 2451371 w 5184843"/>
              <a:gd name="connsiteY38" fmla="*/ 593617 h 1304770"/>
              <a:gd name="connsiteX39" fmla="*/ 2431915 w 5184843"/>
              <a:gd name="connsiteY39" fmla="*/ 554706 h 1304770"/>
              <a:gd name="connsiteX40" fmla="*/ 2402732 w 5184843"/>
              <a:gd name="connsiteY40" fmla="*/ 496340 h 1304770"/>
              <a:gd name="connsiteX41" fmla="*/ 2373549 w 5184843"/>
              <a:gd name="connsiteY41" fmla="*/ 476885 h 1304770"/>
              <a:gd name="connsiteX42" fmla="*/ 2334639 w 5184843"/>
              <a:gd name="connsiteY42" fmla="*/ 447702 h 1304770"/>
              <a:gd name="connsiteX43" fmla="*/ 2315183 w 5184843"/>
              <a:gd name="connsiteY43" fmla="*/ 428247 h 1304770"/>
              <a:gd name="connsiteX44" fmla="*/ 2256817 w 5184843"/>
              <a:gd name="connsiteY44" fmla="*/ 408791 h 1304770"/>
              <a:gd name="connsiteX45" fmla="*/ 2227635 w 5184843"/>
              <a:gd name="connsiteY45" fmla="*/ 399064 h 1304770"/>
              <a:gd name="connsiteX46" fmla="*/ 2198452 w 5184843"/>
              <a:gd name="connsiteY46" fmla="*/ 389336 h 1304770"/>
              <a:gd name="connsiteX47" fmla="*/ 2159541 w 5184843"/>
              <a:gd name="connsiteY47" fmla="*/ 379608 h 1304770"/>
              <a:gd name="connsiteX48" fmla="*/ 2013626 w 5184843"/>
              <a:gd name="connsiteY48" fmla="*/ 399064 h 1304770"/>
              <a:gd name="connsiteX49" fmla="*/ 1984443 w 5184843"/>
              <a:gd name="connsiteY49" fmla="*/ 418519 h 1304770"/>
              <a:gd name="connsiteX50" fmla="*/ 1964988 w 5184843"/>
              <a:gd name="connsiteY50" fmla="*/ 447702 h 1304770"/>
              <a:gd name="connsiteX51" fmla="*/ 1935805 w 5184843"/>
              <a:gd name="connsiteY51" fmla="*/ 525523 h 1304770"/>
              <a:gd name="connsiteX52" fmla="*/ 1974715 w 5184843"/>
              <a:gd name="connsiteY52" fmla="*/ 622800 h 1304770"/>
              <a:gd name="connsiteX53" fmla="*/ 2052537 w 5184843"/>
              <a:gd name="connsiteY53" fmla="*/ 671438 h 1304770"/>
              <a:gd name="connsiteX54" fmla="*/ 2091447 w 5184843"/>
              <a:gd name="connsiteY54" fmla="*/ 710349 h 1304770"/>
              <a:gd name="connsiteX55" fmla="*/ 2344366 w 5184843"/>
              <a:gd name="connsiteY55" fmla="*/ 739532 h 1304770"/>
              <a:gd name="connsiteX56" fmla="*/ 2548647 w 5184843"/>
              <a:gd name="connsiteY56" fmla="*/ 720077 h 1304770"/>
              <a:gd name="connsiteX57" fmla="*/ 2694562 w 5184843"/>
              <a:gd name="connsiteY57" fmla="*/ 690894 h 1304770"/>
              <a:gd name="connsiteX58" fmla="*/ 2850205 w 5184843"/>
              <a:gd name="connsiteY58" fmla="*/ 710349 h 1304770"/>
              <a:gd name="connsiteX59" fmla="*/ 2966937 w 5184843"/>
              <a:gd name="connsiteY59" fmla="*/ 739532 h 1304770"/>
              <a:gd name="connsiteX60" fmla="*/ 3083669 w 5184843"/>
              <a:gd name="connsiteY60" fmla="*/ 758987 h 1304770"/>
              <a:gd name="connsiteX61" fmla="*/ 3210128 w 5184843"/>
              <a:gd name="connsiteY61" fmla="*/ 797898 h 1304770"/>
              <a:gd name="connsiteX62" fmla="*/ 3287949 w 5184843"/>
              <a:gd name="connsiteY62" fmla="*/ 817353 h 1304770"/>
              <a:gd name="connsiteX63" fmla="*/ 3307405 w 5184843"/>
              <a:gd name="connsiteY63" fmla="*/ 836808 h 1304770"/>
              <a:gd name="connsiteX64" fmla="*/ 3336588 w 5184843"/>
              <a:gd name="connsiteY64" fmla="*/ 846536 h 1304770"/>
              <a:gd name="connsiteX65" fmla="*/ 3394954 w 5184843"/>
              <a:gd name="connsiteY65" fmla="*/ 904902 h 1304770"/>
              <a:gd name="connsiteX66" fmla="*/ 3433864 w 5184843"/>
              <a:gd name="connsiteY66" fmla="*/ 982723 h 1304770"/>
              <a:gd name="connsiteX67" fmla="*/ 3453320 w 5184843"/>
              <a:gd name="connsiteY67" fmla="*/ 1041089 h 1304770"/>
              <a:gd name="connsiteX68" fmla="*/ 3463047 w 5184843"/>
              <a:gd name="connsiteY68" fmla="*/ 1089728 h 1304770"/>
              <a:gd name="connsiteX69" fmla="*/ 3472775 w 5184843"/>
              <a:gd name="connsiteY69" fmla="*/ 1128638 h 1304770"/>
              <a:gd name="connsiteX70" fmla="*/ 3453320 w 5184843"/>
              <a:gd name="connsiteY70" fmla="*/ 1216187 h 1304770"/>
              <a:gd name="connsiteX71" fmla="*/ 3443592 w 5184843"/>
              <a:gd name="connsiteY71" fmla="*/ 1245370 h 1304770"/>
              <a:gd name="connsiteX72" fmla="*/ 3404681 w 5184843"/>
              <a:gd name="connsiteY72" fmla="*/ 1255098 h 1304770"/>
              <a:gd name="connsiteX73" fmla="*/ 3317132 w 5184843"/>
              <a:gd name="connsiteY73" fmla="*/ 1284281 h 1304770"/>
              <a:gd name="connsiteX74" fmla="*/ 3287949 w 5184843"/>
              <a:gd name="connsiteY74" fmla="*/ 1303736 h 1304770"/>
              <a:gd name="connsiteX75" fmla="*/ 3161490 w 5184843"/>
              <a:gd name="connsiteY75" fmla="*/ 1294008 h 1304770"/>
              <a:gd name="connsiteX76" fmla="*/ 3132307 w 5184843"/>
              <a:gd name="connsiteY76" fmla="*/ 1264825 h 1304770"/>
              <a:gd name="connsiteX77" fmla="*/ 3093396 w 5184843"/>
              <a:gd name="connsiteY77" fmla="*/ 1196732 h 1304770"/>
              <a:gd name="connsiteX78" fmla="*/ 3083669 w 5184843"/>
              <a:gd name="connsiteY78" fmla="*/ 1167549 h 1304770"/>
              <a:gd name="connsiteX79" fmla="*/ 3093396 w 5184843"/>
              <a:gd name="connsiteY79" fmla="*/ 1031362 h 1304770"/>
              <a:gd name="connsiteX80" fmla="*/ 3103124 w 5184843"/>
              <a:gd name="connsiteY80" fmla="*/ 1002179 h 1304770"/>
              <a:gd name="connsiteX81" fmla="*/ 3132307 w 5184843"/>
              <a:gd name="connsiteY81" fmla="*/ 972996 h 1304770"/>
              <a:gd name="connsiteX82" fmla="*/ 3161490 w 5184843"/>
              <a:gd name="connsiteY82" fmla="*/ 953540 h 1304770"/>
              <a:gd name="connsiteX83" fmla="*/ 3200400 w 5184843"/>
              <a:gd name="connsiteY83" fmla="*/ 934085 h 1304770"/>
              <a:gd name="connsiteX84" fmla="*/ 3219856 w 5184843"/>
              <a:gd name="connsiteY84" fmla="*/ 904902 h 1304770"/>
              <a:gd name="connsiteX85" fmla="*/ 3268494 w 5184843"/>
              <a:gd name="connsiteY85" fmla="*/ 885447 h 1304770"/>
              <a:gd name="connsiteX86" fmla="*/ 3463047 w 5184843"/>
              <a:gd name="connsiteY86" fmla="*/ 865991 h 1304770"/>
              <a:gd name="connsiteX87" fmla="*/ 3550596 w 5184843"/>
              <a:gd name="connsiteY87" fmla="*/ 885447 h 1304770"/>
              <a:gd name="connsiteX88" fmla="*/ 3579779 w 5184843"/>
              <a:gd name="connsiteY88" fmla="*/ 904902 h 1304770"/>
              <a:gd name="connsiteX89" fmla="*/ 3599235 w 5184843"/>
              <a:gd name="connsiteY89" fmla="*/ 924357 h 1304770"/>
              <a:gd name="connsiteX90" fmla="*/ 3638145 w 5184843"/>
              <a:gd name="connsiteY90" fmla="*/ 934085 h 1304770"/>
              <a:gd name="connsiteX91" fmla="*/ 3667328 w 5184843"/>
              <a:gd name="connsiteY91" fmla="*/ 963268 h 1304770"/>
              <a:gd name="connsiteX92" fmla="*/ 3745149 w 5184843"/>
              <a:gd name="connsiteY92" fmla="*/ 1002179 h 1304770"/>
              <a:gd name="connsiteX93" fmla="*/ 3774332 w 5184843"/>
              <a:gd name="connsiteY93" fmla="*/ 1031362 h 1304770"/>
              <a:gd name="connsiteX94" fmla="*/ 3813243 w 5184843"/>
              <a:gd name="connsiteY94" fmla="*/ 1041089 h 1304770"/>
              <a:gd name="connsiteX95" fmla="*/ 3842426 w 5184843"/>
              <a:gd name="connsiteY95" fmla="*/ 1050817 h 1304770"/>
              <a:gd name="connsiteX96" fmla="*/ 3900792 w 5184843"/>
              <a:gd name="connsiteY96" fmla="*/ 1089728 h 1304770"/>
              <a:gd name="connsiteX97" fmla="*/ 4046707 w 5184843"/>
              <a:gd name="connsiteY97" fmla="*/ 1138366 h 1304770"/>
              <a:gd name="connsiteX98" fmla="*/ 4075890 w 5184843"/>
              <a:gd name="connsiteY98" fmla="*/ 1157821 h 1304770"/>
              <a:gd name="connsiteX99" fmla="*/ 4134256 w 5184843"/>
              <a:gd name="connsiteY99" fmla="*/ 1167549 h 1304770"/>
              <a:gd name="connsiteX100" fmla="*/ 4182894 w 5184843"/>
              <a:gd name="connsiteY100" fmla="*/ 1177277 h 1304770"/>
              <a:gd name="connsiteX101" fmla="*/ 4231532 w 5184843"/>
              <a:gd name="connsiteY101" fmla="*/ 1196732 h 1304770"/>
              <a:gd name="connsiteX102" fmla="*/ 4620639 w 5184843"/>
              <a:gd name="connsiteY102" fmla="*/ 1187004 h 1304770"/>
              <a:gd name="connsiteX103" fmla="*/ 4679005 w 5184843"/>
              <a:gd name="connsiteY103" fmla="*/ 1157821 h 1304770"/>
              <a:gd name="connsiteX104" fmla="*/ 4747098 w 5184843"/>
              <a:gd name="connsiteY104" fmla="*/ 1128638 h 1304770"/>
              <a:gd name="connsiteX105" fmla="*/ 4834647 w 5184843"/>
              <a:gd name="connsiteY105" fmla="*/ 1060545 h 1304770"/>
              <a:gd name="connsiteX106" fmla="*/ 4873558 w 5184843"/>
              <a:gd name="connsiteY106" fmla="*/ 982723 h 1304770"/>
              <a:gd name="connsiteX107" fmla="*/ 4883286 w 5184843"/>
              <a:gd name="connsiteY107" fmla="*/ 943813 h 1304770"/>
              <a:gd name="connsiteX108" fmla="*/ 4902741 w 5184843"/>
              <a:gd name="connsiteY108" fmla="*/ 904902 h 1304770"/>
              <a:gd name="connsiteX109" fmla="*/ 4912469 w 5184843"/>
              <a:gd name="connsiteY109" fmla="*/ 865991 h 1304770"/>
              <a:gd name="connsiteX110" fmla="*/ 4951379 w 5184843"/>
              <a:gd name="connsiteY110" fmla="*/ 661711 h 1304770"/>
              <a:gd name="connsiteX111" fmla="*/ 4941652 w 5184843"/>
              <a:gd name="connsiteY111" fmla="*/ 535251 h 1304770"/>
              <a:gd name="connsiteX112" fmla="*/ 4922196 w 5184843"/>
              <a:gd name="connsiteY112" fmla="*/ 515796 h 1304770"/>
              <a:gd name="connsiteX113" fmla="*/ 4902741 w 5184843"/>
              <a:gd name="connsiteY113" fmla="*/ 476885 h 1304770"/>
              <a:gd name="connsiteX114" fmla="*/ 4795737 w 5184843"/>
              <a:gd name="connsiteY114" fmla="*/ 408791 h 1304770"/>
              <a:gd name="connsiteX115" fmla="*/ 4640094 w 5184843"/>
              <a:gd name="connsiteY115" fmla="*/ 418519 h 1304770"/>
              <a:gd name="connsiteX116" fmla="*/ 4610911 w 5184843"/>
              <a:gd name="connsiteY116" fmla="*/ 437974 h 1304770"/>
              <a:gd name="connsiteX117" fmla="*/ 4562273 w 5184843"/>
              <a:gd name="connsiteY117" fmla="*/ 496340 h 1304770"/>
              <a:gd name="connsiteX118" fmla="*/ 4542817 w 5184843"/>
              <a:gd name="connsiteY118" fmla="*/ 535251 h 1304770"/>
              <a:gd name="connsiteX119" fmla="*/ 4562273 w 5184843"/>
              <a:gd name="connsiteY119" fmla="*/ 661711 h 1304770"/>
              <a:gd name="connsiteX120" fmla="*/ 4572000 w 5184843"/>
              <a:gd name="connsiteY120" fmla="*/ 700621 h 1304770"/>
              <a:gd name="connsiteX121" fmla="*/ 4601183 w 5184843"/>
              <a:gd name="connsiteY121" fmla="*/ 729804 h 1304770"/>
              <a:gd name="connsiteX122" fmla="*/ 4640094 w 5184843"/>
              <a:gd name="connsiteY122" fmla="*/ 749260 h 1304770"/>
              <a:gd name="connsiteX123" fmla="*/ 4659549 w 5184843"/>
              <a:gd name="connsiteY123" fmla="*/ 778442 h 1304770"/>
              <a:gd name="connsiteX124" fmla="*/ 4688732 w 5184843"/>
              <a:gd name="connsiteY124" fmla="*/ 788170 h 1304770"/>
              <a:gd name="connsiteX125" fmla="*/ 4776281 w 5184843"/>
              <a:gd name="connsiteY125" fmla="*/ 827081 h 1304770"/>
              <a:gd name="connsiteX126" fmla="*/ 4834647 w 5184843"/>
              <a:gd name="connsiteY126" fmla="*/ 846536 h 1304770"/>
              <a:gd name="connsiteX127" fmla="*/ 4863830 w 5184843"/>
              <a:gd name="connsiteY127" fmla="*/ 856264 h 1304770"/>
              <a:gd name="connsiteX128" fmla="*/ 4931924 w 5184843"/>
              <a:gd name="connsiteY128" fmla="*/ 865991 h 1304770"/>
              <a:gd name="connsiteX129" fmla="*/ 4961107 w 5184843"/>
              <a:gd name="connsiteY129" fmla="*/ 875719 h 1304770"/>
              <a:gd name="connsiteX130" fmla="*/ 5136205 w 5184843"/>
              <a:gd name="connsiteY130" fmla="*/ 856264 h 1304770"/>
              <a:gd name="connsiteX131" fmla="*/ 5155660 w 5184843"/>
              <a:gd name="connsiteY131" fmla="*/ 836808 h 1304770"/>
              <a:gd name="connsiteX132" fmla="*/ 5184843 w 5184843"/>
              <a:gd name="connsiteY13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293779 w 5184843"/>
              <a:gd name="connsiteY16" fmla="*/ 885447 h 1304770"/>
              <a:gd name="connsiteX17" fmla="*/ 1332690 w 5184843"/>
              <a:gd name="connsiteY17" fmla="*/ 943813 h 1304770"/>
              <a:gd name="connsiteX18" fmla="*/ 1381328 w 5184843"/>
              <a:gd name="connsiteY18" fmla="*/ 1011906 h 1304770"/>
              <a:gd name="connsiteX19" fmla="*/ 1420239 w 5184843"/>
              <a:gd name="connsiteY19" fmla="*/ 1050817 h 1304770"/>
              <a:gd name="connsiteX20" fmla="*/ 1449422 w 5184843"/>
              <a:gd name="connsiteY20" fmla="*/ 1080000 h 1304770"/>
              <a:gd name="connsiteX21" fmla="*/ 1488332 w 5184843"/>
              <a:gd name="connsiteY21" fmla="*/ 1099455 h 1304770"/>
              <a:gd name="connsiteX22" fmla="*/ 1527243 w 5184843"/>
              <a:gd name="connsiteY22" fmla="*/ 1118911 h 1304770"/>
              <a:gd name="connsiteX23" fmla="*/ 1575881 w 5184843"/>
              <a:gd name="connsiteY23" fmla="*/ 1138366 h 1304770"/>
              <a:gd name="connsiteX24" fmla="*/ 1595337 w 5184843"/>
              <a:gd name="connsiteY24" fmla="*/ 1157821 h 1304770"/>
              <a:gd name="connsiteX25" fmla="*/ 1692613 w 5184843"/>
              <a:gd name="connsiteY25" fmla="*/ 1196732 h 1304770"/>
              <a:gd name="connsiteX26" fmla="*/ 2188724 w 5184843"/>
              <a:gd name="connsiteY26" fmla="*/ 1187004 h 1304770"/>
              <a:gd name="connsiteX27" fmla="*/ 2247090 w 5184843"/>
              <a:gd name="connsiteY27" fmla="*/ 1157821 h 1304770"/>
              <a:gd name="connsiteX28" fmla="*/ 2286000 w 5184843"/>
              <a:gd name="connsiteY28" fmla="*/ 1138366 h 1304770"/>
              <a:gd name="connsiteX29" fmla="*/ 2344366 w 5184843"/>
              <a:gd name="connsiteY29" fmla="*/ 1099455 h 1304770"/>
              <a:gd name="connsiteX30" fmla="*/ 2393005 w 5184843"/>
              <a:gd name="connsiteY30" fmla="*/ 1070272 h 1304770"/>
              <a:gd name="connsiteX31" fmla="*/ 2441643 w 5184843"/>
              <a:gd name="connsiteY31" fmla="*/ 1011906 h 1304770"/>
              <a:gd name="connsiteX32" fmla="*/ 2461098 w 5184843"/>
              <a:gd name="connsiteY32" fmla="*/ 972996 h 1304770"/>
              <a:gd name="connsiteX33" fmla="*/ 2480554 w 5184843"/>
              <a:gd name="connsiteY33" fmla="*/ 953540 h 1304770"/>
              <a:gd name="connsiteX34" fmla="*/ 2490281 w 5184843"/>
              <a:gd name="connsiteY34" fmla="*/ 895174 h 1304770"/>
              <a:gd name="connsiteX35" fmla="*/ 2500009 w 5184843"/>
              <a:gd name="connsiteY35" fmla="*/ 856264 h 1304770"/>
              <a:gd name="connsiteX36" fmla="*/ 2490281 w 5184843"/>
              <a:gd name="connsiteY36" fmla="*/ 681166 h 1304770"/>
              <a:gd name="connsiteX37" fmla="*/ 2451371 w 5184843"/>
              <a:gd name="connsiteY37" fmla="*/ 593617 h 1304770"/>
              <a:gd name="connsiteX38" fmla="*/ 2431915 w 5184843"/>
              <a:gd name="connsiteY38" fmla="*/ 554706 h 1304770"/>
              <a:gd name="connsiteX39" fmla="*/ 2402732 w 5184843"/>
              <a:gd name="connsiteY39" fmla="*/ 496340 h 1304770"/>
              <a:gd name="connsiteX40" fmla="*/ 2373549 w 5184843"/>
              <a:gd name="connsiteY40" fmla="*/ 476885 h 1304770"/>
              <a:gd name="connsiteX41" fmla="*/ 2334639 w 5184843"/>
              <a:gd name="connsiteY41" fmla="*/ 447702 h 1304770"/>
              <a:gd name="connsiteX42" fmla="*/ 2315183 w 5184843"/>
              <a:gd name="connsiteY42" fmla="*/ 428247 h 1304770"/>
              <a:gd name="connsiteX43" fmla="*/ 2256817 w 5184843"/>
              <a:gd name="connsiteY43" fmla="*/ 408791 h 1304770"/>
              <a:gd name="connsiteX44" fmla="*/ 2227635 w 5184843"/>
              <a:gd name="connsiteY44" fmla="*/ 399064 h 1304770"/>
              <a:gd name="connsiteX45" fmla="*/ 2198452 w 5184843"/>
              <a:gd name="connsiteY45" fmla="*/ 389336 h 1304770"/>
              <a:gd name="connsiteX46" fmla="*/ 2159541 w 5184843"/>
              <a:gd name="connsiteY46" fmla="*/ 379608 h 1304770"/>
              <a:gd name="connsiteX47" fmla="*/ 2013626 w 5184843"/>
              <a:gd name="connsiteY47" fmla="*/ 399064 h 1304770"/>
              <a:gd name="connsiteX48" fmla="*/ 1984443 w 5184843"/>
              <a:gd name="connsiteY48" fmla="*/ 418519 h 1304770"/>
              <a:gd name="connsiteX49" fmla="*/ 1964988 w 5184843"/>
              <a:gd name="connsiteY49" fmla="*/ 447702 h 1304770"/>
              <a:gd name="connsiteX50" fmla="*/ 1935805 w 5184843"/>
              <a:gd name="connsiteY50" fmla="*/ 525523 h 1304770"/>
              <a:gd name="connsiteX51" fmla="*/ 1974715 w 5184843"/>
              <a:gd name="connsiteY51" fmla="*/ 622800 h 1304770"/>
              <a:gd name="connsiteX52" fmla="*/ 2052537 w 5184843"/>
              <a:gd name="connsiteY52" fmla="*/ 671438 h 1304770"/>
              <a:gd name="connsiteX53" fmla="*/ 2091447 w 5184843"/>
              <a:gd name="connsiteY53" fmla="*/ 710349 h 1304770"/>
              <a:gd name="connsiteX54" fmla="*/ 2344366 w 5184843"/>
              <a:gd name="connsiteY54" fmla="*/ 739532 h 1304770"/>
              <a:gd name="connsiteX55" fmla="*/ 2548647 w 5184843"/>
              <a:gd name="connsiteY55" fmla="*/ 720077 h 1304770"/>
              <a:gd name="connsiteX56" fmla="*/ 2694562 w 5184843"/>
              <a:gd name="connsiteY56" fmla="*/ 690894 h 1304770"/>
              <a:gd name="connsiteX57" fmla="*/ 2850205 w 5184843"/>
              <a:gd name="connsiteY57" fmla="*/ 710349 h 1304770"/>
              <a:gd name="connsiteX58" fmla="*/ 2966937 w 5184843"/>
              <a:gd name="connsiteY58" fmla="*/ 739532 h 1304770"/>
              <a:gd name="connsiteX59" fmla="*/ 3083669 w 5184843"/>
              <a:gd name="connsiteY59" fmla="*/ 758987 h 1304770"/>
              <a:gd name="connsiteX60" fmla="*/ 3210128 w 5184843"/>
              <a:gd name="connsiteY60" fmla="*/ 797898 h 1304770"/>
              <a:gd name="connsiteX61" fmla="*/ 3287949 w 5184843"/>
              <a:gd name="connsiteY61" fmla="*/ 817353 h 1304770"/>
              <a:gd name="connsiteX62" fmla="*/ 3307405 w 5184843"/>
              <a:gd name="connsiteY62" fmla="*/ 836808 h 1304770"/>
              <a:gd name="connsiteX63" fmla="*/ 3336588 w 5184843"/>
              <a:gd name="connsiteY63" fmla="*/ 846536 h 1304770"/>
              <a:gd name="connsiteX64" fmla="*/ 3394954 w 5184843"/>
              <a:gd name="connsiteY64" fmla="*/ 904902 h 1304770"/>
              <a:gd name="connsiteX65" fmla="*/ 3433864 w 5184843"/>
              <a:gd name="connsiteY65" fmla="*/ 982723 h 1304770"/>
              <a:gd name="connsiteX66" fmla="*/ 3453320 w 5184843"/>
              <a:gd name="connsiteY66" fmla="*/ 1041089 h 1304770"/>
              <a:gd name="connsiteX67" fmla="*/ 3463047 w 5184843"/>
              <a:gd name="connsiteY67" fmla="*/ 1089728 h 1304770"/>
              <a:gd name="connsiteX68" fmla="*/ 3472775 w 5184843"/>
              <a:gd name="connsiteY68" fmla="*/ 1128638 h 1304770"/>
              <a:gd name="connsiteX69" fmla="*/ 3453320 w 5184843"/>
              <a:gd name="connsiteY69" fmla="*/ 1216187 h 1304770"/>
              <a:gd name="connsiteX70" fmla="*/ 3443592 w 5184843"/>
              <a:gd name="connsiteY70" fmla="*/ 1245370 h 1304770"/>
              <a:gd name="connsiteX71" fmla="*/ 3404681 w 5184843"/>
              <a:gd name="connsiteY71" fmla="*/ 1255098 h 1304770"/>
              <a:gd name="connsiteX72" fmla="*/ 3317132 w 5184843"/>
              <a:gd name="connsiteY72" fmla="*/ 1284281 h 1304770"/>
              <a:gd name="connsiteX73" fmla="*/ 3287949 w 5184843"/>
              <a:gd name="connsiteY73" fmla="*/ 1303736 h 1304770"/>
              <a:gd name="connsiteX74" fmla="*/ 3161490 w 5184843"/>
              <a:gd name="connsiteY74" fmla="*/ 1294008 h 1304770"/>
              <a:gd name="connsiteX75" fmla="*/ 3132307 w 5184843"/>
              <a:gd name="connsiteY75" fmla="*/ 1264825 h 1304770"/>
              <a:gd name="connsiteX76" fmla="*/ 3093396 w 5184843"/>
              <a:gd name="connsiteY76" fmla="*/ 1196732 h 1304770"/>
              <a:gd name="connsiteX77" fmla="*/ 3083669 w 5184843"/>
              <a:gd name="connsiteY77" fmla="*/ 1167549 h 1304770"/>
              <a:gd name="connsiteX78" fmla="*/ 3093396 w 5184843"/>
              <a:gd name="connsiteY78" fmla="*/ 1031362 h 1304770"/>
              <a:gd name="connsiteX79" fmla="*/ 3103124 w 5184843"/>
              <a:gd name="connsiteY79" fmla="*/ 1002179 h 1304770"/>
              <a:gd name="connsiteX80" fmla="*/ 3132307 w 5184843"/>
              <a:gd name="connsiteY80" fmla="*/ 972996 h 1304770"/>
              <a:gd name="connsiteX81" fmla="*/ 3161490 w 5184843"/>
              <a:gd name="connsiteY81" fmla="*/ 953540 h 1304770"/>
              <a:gd name="connsiteX82" fmla="*/ 3200400 w 5184843"/>
              <a:gd name="connsiteY82" fmla="*/ 934085 h 1304770"/>
              <a:gd name="connsiteX83" fmla="*/ 3219856 w 5184843"/>
              <a:gd name="connsiteY83" fmla="*/ 904902 h 1304770"/>
              <a:gd name="connsiteX84" fmla="*/ 3268494 w 5184843"/>
              <a:gd name="connsiteY84" fmla="*/ 885447 h 1304770"/>
              <a:gd name="connsiteX85" fmla="*/ 3463047 w 5184843"/>
              <a:gd name="connsiteY85" fmla="*/ 865991 h 1304770"/>
              <a:gd name="connsiteX86" fmla="*/ 3550596 w 5184843"/>
              <a:gd name="connsiteY86" fmla="*/ 885447 h 1304770"/>
              <a:gd name="connsiteX87" fmla="*/ 3579779 w 5184843"/>
              <a:gd name="connsiteY87" fmla="*/ 904902 h 1304770"/>
              <a:gd name="connsiteX88" fmla="*/ 3599235 w 5184843"/>
              <a:gd name="connsiteY88" fmla="*/ 924357 h 1304770"/>
              <a:gd name="connsiteX89" fmla="*/ 3638145 w 5184843"/>
              <a:gd name="connsiteY89" fmla="*/ 934085 h 1304770"/>
              <a:gd name="connsiteX90" fmla="*/ 3667328 w 5184843"/>
              <a:gd name="connsiteY90" fmla="*/ 963268 h 1304770"/>
              <a:gd name="connsiteX91" fmla="*/ 3745149 w 5184843"/>
              <a:gd name="connsiteY91" fmla="*/ 1002179 h 1304770"/>
              <a:gd name="connsiteX92" fmla="*/ 3774332 w 5184843"/>
              <a:gd name="connsiteY92" fmla="*/ 1031362 h 1304770"/>
              <a:gd name="connsiteX93" fmla="*/ 3813243 w 5184843"/>
              <a:gd name="connsiteY93" fmla="*/ 1041089 h 1304770"/>
              <a:gd name="connsiteX94" fmla="*/ 3842426 w 5184843"/>
              <a:gd name="connsiteY94" fmla="*/ 1050817 h 1304770"/>
              <a:gd name="connsiteX95" fmla="*/ 3900792 w 5184843"/>
              <a:gd name="connsiteY95" fmla="*/ 1089728 h 1304770"/>
              <a:gd name="connsiteX96" fmla="*/ 4046707 w 5184843"/>
              <a:gd name="connsiteY96" fmla="*/ 1138366 h 1304770"/>
              <a:gd name="connsiteX97" fmla="*/ 4075890 w 5184843"/>
              <a:gd name="connsiteY97" fmla="*/ 1157821 h 1304770"/>
              <a:gd name="connsiteX98" fmla="*/ 4134256 w 5184843"/>
              <a:gd name="connsiteY98" fmla="*/ 1167549 h 1304770"/>
              <a:gd name="connsiteX99" fmla="*/ 4182894 w 5184843"/>
              <a:gd name="connsiteY99" fmla="*/ 1177277 h 1304770"/>
              <a:gd name="connsiteX100" fmla="*/ 4231532 w 5184843"/>
              <a:gd name="connsiteY100" fmla="*/ 1196732 h 1304770"/>
              <a:gd name="connsiteX101" fmla="*/ 4620639 w 5184843"/>
              <a:gd name="connsiteY101" fmla="*/ 1187004 h 1304770"/>
              <a:gd name="connsiteX102" fmla="*/ 4679005 w 5184843"/>
              <a:gd name="connsiteY102" fmla="*/ 1157821 h 1304770"/>
              <a:gd name="connsiteX103" fmla="*/ 4747098 w 5184843"/>
              <a:gd name="connsiteY103" fmla="*/ 1128638 h 1304770"/>
              <a:gd name="connsiteX104" fmla="*/ 4834647 w 5184843"/>
              <a:gd name="connsiteY104" fmla="*/ 1060545 h 1304770"/>
              <a:gd name="connsiteX105" fmla="*/ 4873558 w 5184843"/>
              <a:gd name="connsiteY105" fmla="*/ 982723 h 1304770"/>
              <a:gd name="connsiteX106" fmla="*/ 4883286 w 5184843"/>
              <a:gd name="connsiteY106" fmla="*/ 943813 h 1304770"/>
              <a:gd name="connsiteX107" fmla="*/ 4902741 w 5184843"/>
              <a:gd name="connsiteY107" fmla="*/ 904902 h 1304770"/>
              <a:gd name="connsiteX108" fmla="*/ 4912469 w 5184843"/>
              <a:gd name="connsiteY108" fmla="*/ 865991 h 1304770"/>
              <a:gd name="connsiteX109" fmla="*/ 4951379 w 5184843"/>
              <a:gd name="connsiteY109" fmla="*/ 661711 h 1304770"/>
              <a:gd name="connsiteX110" fmla="*/ 4941652 w 5184843"/>
              <a:gd name="connsiteY110" fmla="*/ 535251 h 1304770"/>
              <a:gd name="connsiteX111" fmla="*/ 4922196 w 5184843"/>
              <a:gd name="connsiteY111" fmla="*/ 515796 h 1304770"/>
              <a:gd name="connsiteX112" fmla="*/ 4902741 w 5184843"/>
              <a:gd name="connsiteY112" fmla="*/ 476885 h 1304770"/>
              <a:gd name="connsiteX113" fmla="*/ 4795737 w 5184843"/>
              <a:gd name="connsiteY113" fmla="*/ 408791 h 1304770"/>
              <a:gd name="connsiteX114" fmla="*/ 4640094 w 5184843"/>
              <a:gd name="connsiteY114" fmla="*/ 418519 h 1304770"/>
              <a:gd name="connsiteX115" fmla="*/ 4610911 w 5184843"/>
              <a:gd name="connsiteY115" fmla="*/ 437974 h 1304770"/>
              <a:gd name="connsiteX116" fmla="*/ 4562273 w 5184843"/>
              <a:gd name="connsiteY116" fmla="*/ 496340 h 1304770"/>
              <a:gd name="connsiteX117" fmla="*/ 4542817 w 5184843"/>
              <a:gd name="connsiteY117" fmla="*/ 535251 h 1304770"/>
              <a:gd name="connsiteX118" fmla="*/ 4562273 w 5184843"/>
              <a:gd name="connsiteY118" fmla="*/ 661711 h 1304770"/>
              <a:gd name="connsiteX119" fmla="*/ 4572000 w 5184843"/>
              <a:gd name="connsiteY119" fmla="*/ 700621 h 1304770"/>
              <a:gd name="connsiteX120" fmla="*/ 4601183 w 5184843"/>
              <a:gd name="connsiteY120" fmla="*/ 729804 h 1304770"/>
              <a:gd name="connsiteX121" fmla="*/ 4640094 w 5184843"/>
              <a:gd name="connsiteY121" fmla="*/ 749260 h 1304770"/>
              <a:gd name="connsiteX122" fmla="*/ 4659549 w 5184843"/>
              <a:gd name="connsiteY122" fmla="*/ 778442 h 1304770"/>
              <a:gd name="connsiteX123" fmla="*/ 4688732 w 5184843"/>
              <a:gd name="connsiteY123" fmla="*/ 788170 h 1304770"/>
              <a:gd name="connsiteX124" fmla="*/ 4776281 w 5184843"/>
              <a:gd name="connsiteY124" fmla="*/ 827081 h 1304770"/>
              <a:gd name="connsiteX125" fmla="*/ 4834647 w 5184843"/>
              <a:gd name="connsiteY125" fmla="*/ 846536 h 1304770"/>
              <a:gd name="connsiteX126" fmla="*/ 4863830 w 5184843"/>
              <a:gd name="connsiteY126" fmla="*/ 856264 h 1304770"/>
              <a:gd name="connsiteX127" fmla="*/ 4931924 w 5184843"/>
              <a:gd name="connsiteY127" fmla="*/ 865991 h 1304770"/>
              <a:gd name="connsiteX128" fmla="*/ 4961107 w 5184843"/>
              <a:gd name="connsiteY128" fmla="*/ 875719 h 1304770"/>
              <a:gd name="connsiteX129" fmla="*/ 5136205 w 5184843"/>
              <a:gd name="connsiteY129" fmla="*/ 856264 h 1304770"/>
              <a:gd name="connsiteX130" fmla="*/ 5155660 w 5184843"/>
              <a:gd name="connsiteY130" fmla="*/ 836808 h 1304770"/>
              <a:gd name="connsiteX131" fmla="*/ 5184843 w 5184843"/>
              <a:gd name="connsiteY13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20239 w 5184843"/>
              <a:gd name="connsiteY18" fmla="*/ 1050817 h 1304770"/>
              <a:gd name="connsiteX19" fmla="*/ 1449422 w 5184843"/>
              <a:gd name="connsiteY19" fmla="*/ 1080000 h 1304770"/>
              <a:gd name="connsiteX20" fmla="*/ 1488332 w 5184843"/>
              <a:gd name="connsiteY20" fmla="*/ 1099455 h 1304770"/>
              <a:gd name="connsiteX21" fmla="*/ 1527243 w 5184843"/>
              <a:gd name="connsiteY21" fmla="*/ 1118911 h 1304770"/>
              <a:gd name="connsiteX22" fmla="*/ 1575881 w 5184843"/>
              <a:gd name="connsiteY22" fmla="*/ 1138366 h 1304770"/>
              <a:gd name="connsiteX23" fmla="*/ 1595337 w 5184843"/>
              <a:gd name="connsiteY23" fmla="*/ 1157821 h 1304770"/>
              <a:gd name="connsiteX24" fmla="*/ 1692613 w 5184843"/>
              <a:gd name="connsiteY24" fmla="*/ 1196732 h 1304770"/>
              <a:gd name="connsiteX25" fmla="*/ 2188724 w 5184843"/>
              <a:gd name="connsiteY25" fmla="*/ 1187004 h 1304770"/>
              <a:gd name="connsiteX26" fmla="*/ 2247090 w 5184843"/>
              <a:gd name="connsiteY26" fmla="*/ 1157821 h 1304770"/>
              <a:gd name="connsiteX27" fmla="*/ 2286000 w 5184843"/>
              <a:gd name="connsiteY27" fmla="*/ 1138366 h 1304770"/>
              <a:gd name="connsiteX28" fmla="*/ 2344366 w 5184843"/>
              <a:gd name="connsiteY28" fmla="*/ 1099455 h 1304770"/>
              <a:gd name="connsiteX29" fmla="*/ 2393005 w 5184843"/>
              <a:gd name="connsiteY29" fmla="*/ 1070272 h 1304770"/>
              <a:gd name="connsiteX30" fmla="*/ 2441643 w 5184843"/>
              <a:gd name="connsiteY30" fmla="*/ 1011906 h 1304770"/>
              <a:gd name="connsiteX31" fmla="*/ 2461098 w 5184843"/>
              <a:gd name="connsiteY31" fmla="*/ 972996 h 1304770"/>
              <a:gd name="connsiteX32" fmla="*/ 2480554 w 5184843"/>
              <a:gd name="connsiteY32" fmla="*/ 953540 h 1304770"/>
              <a:gd name="connsiteX33" fmla="*/ 2490281 w 5184843"/>
              <a:gd name="connsiteY33" fmla="*/ 895174 h 1304770"/>
              <a:gd name="connsiteX34" fmla="*/ 2500009 w 5184843"/>
              <a:gd name="connsiteY34" fmla="*/ 856264 h 1304770"/>
              <a:gd name="connsiteX35" fmla="*/ 2490281 w 5184843"/>
              <a:gd name="connsiteY35" fmla="*/ 681166 h 1304770"/>
              <a:gd name="connsiteX36" fmla="*/ 2451371 w 5184843"/>
              <a:gd name="connsiteY36" fmla="*/ 593617 h 1304770"/>
              <a:gd name="connsiteX37" fmla="*/ 2431915 w 5184843"/>
              <a:gd name="connsiteY37" fmla="*/ 554706 h 1304770"/>
              <a:gd name="connsiteX38" fmla="*/ 2402732 w 5184843"/>
              <a:gd name="connsiteY38" fmla="*/ 496340 h 1304770"/>
              <a:gd name="connsiteX39" fmla="*/ 2373549 w 5184843"/>
              <a:gd name="connsiteY39" fmla="*/ 476885 h 1304770"/>
              <a:gd name="connsiteX40" fmla="*/ 2334639 w 5184843"/>
              <a:gd name="connsiteY40" fmla="*/ 447702 h 1304770"/>
              <a:gd name="connsiteX41" fmla="*/ 2315183 w 5184843"/>
              <a:gd name="connsiteY41" fmla="*/ 428247 h 1304770"/>
              <a:gd name="connsiteX42" fmla="*/ 2256817 w 5184843"/>
              <a:gd name="connsiteY42" fmla="*/ 408791 h 1304770"/>
              <a:gd name="connsiteX43" fmla="*/ 2227635 w 5184843"/>
              <a:gd name="connsiteY43" fmla="*/ 399064 h 1304770"/>
              <a:gd name="connsiteX44" fmla="*/ 2198452 w 5184843"/>
              <a:gd name="connsiteY44" fmla="*/ 389336 h 1304770"/>
              <a:gd name="connsiteX45" fmla="*/ 2159541 w 5184843"/>
              <a:gd name="connsiteY45" fmla="*/ 379608 h 1304770"/>
              <a:gd name="connsiteX46" fmla="*/ 2013626 w 5184843"/>
              <a:gd name="connsiteY46" fmla="*/ 399064 h 1304770"/>
              <a:gd name="connsiteX47" fmla="*/ 1984443 w 5184843"/>
              <a:gd name="connsiteY47" fmla="*/ 418519 h 1304770"/>
              <a:gd name="connsiteX48" fmla="*/ 1964988 w 5184843"/>
              <a:gd name="connsiteY48" fmla="*/ 447702 h 1304770"/>
              <a:gd name="connsiteX49" fmla="*/ 1935805 w 5184843"/>
              <a:gd name="connsiteY49" fmla="*/ 525523 h 1304770"/>
              <a:gd name="connsiteX50" fmla="*/ 1974715 w 5184843"/>
              <a:gd name="connsiteY50" fmla="*/ 622800 h 1304770"/>
              <a:gd name="connsiteX51" fmla="*/ 2052537 w 5184843"/>
              <a:gd name="connsiteY51" fmla="*/ 671438 h 1304770"/>
              <a:gd name="connsiteX52" fmla="*/ 2091447 w 5184843"/>
              <a:gd name="connsiteY52" fmla="*/ 710349 h 1304770"/>
              <a:gd name="connsiteX53" fmla="*/ 2344366 w 5184843"/>
              <a:gd name="connsiteY53" fmla="*/ 739532 h 1304770"/>
              <a:gd name="connsiteX54" fmla="*/ 2548647 w 5184843"/>
              <a:gd name="connsiteY54" fmla="*/ 720077 h 1304770"/>
              <a:gd name="connsiteX55" fmla="*/ 2694562 w 5184843"/>
              <a:gd name="connsiteY55" fmla="*/ 690894 h 1304770"/>
              <a:gd name="connsiteX56" fmla="*/ 2850205 w 5184843"/>
              <a:gd name="connsiteY56" fmla="*/ 710349 h 1304770"/>
              <a:gd name="connsiteX57" fmla="*/ 2966937 w 5184843"/>
              <a:gd name="connsiteY57" fmla="*/ 739532 h 1304770"/>
              <a:gd name="connsiteX58" fmla="*/ 3083669 w 5184843"/>
              <a:gd name="connsiteY58" fmla="*/ 758987 h 1304770"/>
              <a:gd name="connsiteX59" fmla="*/ 3210128 w 5184843"/>
              <a:gd name="connsiteY59" fmla="*/ 797898 h 1304770"/>
              <a:gd name="connsiteX60" fmla="*/ 3287949 w 5184843"/>
              <a:gd name="connsiteY60" fmla="*/ 817353 h 1304770"/>
              <a:gd name="connsiteX61" fmla="*/ 3307405 w 5184843"/>
              <a:gd name="connsiteY61" fmla="*/ 836808 h 1304770"/>
              <a:gd name="connsiteX62" fmla="*/ 3336588 w 5184843"/>
              <a:gd name="connsiteY62" fmla="*/ 846536 h 1304770"/>
              <a:gd name="connsiteX63" fmla="*/ 3394954 w 5184843"/>
              <a:gd name="connsiteY63" fmla="*/ 904902 h 1304770"/>
              <a:gd name="connsiteX64" fmla="*/ 3433864 w 5184843"/>
              <a:gd name="connsiteY64" fmla="*/ 982723 h 1304770"/>
              <a:gd name="connsiteX65" fmla="*/ 3453320 w 5184843"/>
              <a:gd name="connsiteY65" fmla="*/ 1041089 h 1304770"/>
              <a:gd name="connsiteX66" fmla="*/ 3463047 w 5184843"/>
              <a:gd name="connsiteY66" fmla="*/ 1089728 h 1304770"/>
              <a:gd name="connsiteX67" fmla="*/ 3472775 w 5184843"/>
              <a:gd name="connsiteY67" fmla="*/ 1128638 h 1304770"/>
              <a:gd name="connsiteX68" fmla="*/ 3453320 w 5184843"/>
              <a:gd name="connsiteY68" fmla="*/ 1216187 h 1304770"/>
              <a:gd name="connsiteX69" fmla="*/ 3443592 w 5184843"/>
              <a:gd name="connsiteY69" fmla="*/ 1245370 h 1304770"/>
              <a:gd name="connsiteX70" fmla="*/ 3404681 w 5184843"/>
              <a:gd name="connsiteY70" fmla="*/ 1255098 h 1304770"/>
              <a:gd name="connsiteX71" fmla="*/ 3317132 w 5184843"/>
              <a:gd name="connsiteY71" fmla="*/ 1284281 h 1304770"/>
              <a:gd name="connsiteX72" fmla="*/ 3287949 w 5184843"/>
              <a:gd name="connsiteY72" fmla="*/ 1303736 h 1304770"/>
              <a:gd name="connsiteX73" fmla="*/ 3161490 w 5184843"/>
              <a:gd name="connsiteY73" fmla="*/ 1294008 h 1304770"/>
              <a:gd name="connsiteX74" fmla="*/ 3132307 w 5184843"/>
              <a:gd name="connsiteY74" fmla="*/ 1264825 h 1304770"/>
              <a:gd name="connsiteX75" fmla="*/ 3093396 w 5184843"/>
              <a:gd name="connsiteY75" fmla="*/ 1196732 h 1304770"/>
              <a:gd name="connsiteX76" fmla="*/ 3083669 w 5184843"/>
              <a:gd name="connsiteY76" fmla="*/ 1167549 h 1304770"/>
              <a:gd name="connsiteX77" fmla="*/ 3093396 w 5184843"/>
              <a:gd name="connsiteY77" fmla="*/ 1031362 h 1304770"/>
              <a:gd name="connsiteX78" fmla="*/ 3103124 w 5184843"/>
              <a:gd name="connsiteY78" fmla="*/ 1002179 h 1304770"/>
              <a:gd name="connsiteX79" fmla="*/ 3132307 w 5184843"/>
              <a:gd name="connsiteY79" fmla="*/ 972996 h 1304770"/>
              <a:gd name="connsiteX80" fmla="*/ 3161490 w 5184843"/>
              <a:gd name="connsiteY80" fmla="*/ 953540 h 1304770"/>
              <a:gd name="connsiteX81" fmla="*/ 3200400 w 5184843"/>
              <a:gd name="connsiteY81" fmla="*/ 934085 h 1304770"/>
              <a:gd name="connsiteX82" fmla="*/ 3219856 w 5184843"/>
              <a:gd name="connsiteY82" fmla="*/ 904902 h 1304770"/>
              <a:gd name="connsiteX83" fmla="*/ 3268494 w 5184843"/>
              <a:gd name="connsiteY83" fmla="*/ 885447 h 1304770"/>
              <a:gd name="connsiteX84" fmla="*/ 3463047 w 5184843"/>
              <a:gd name="connsiteY84" fmla="*/ 865991 h 1304770"/>
              <a:gd name="connsiteX85" fmla="*/ 3550596 w 5184843"/>
              <a:gd name="connsiteY85" fmla="*/ 885447 h 1304770"/>
              <a:gd name="connsiteX86" fmla="*/ 3579779 w 5184843"/>
              <a:gd name="connsiteY86" fmla="*/ 904902 h 1304770"/>
              <a:gd name="connsiteX87" fmla="*/ 3599235 w 5184843"/>
              <a:gd name="connsiteY87" fmla="*/ 924357 h 1304770"/>
              <a:gd name="connsiteX88" fmla="*/ 3638145 w 5184843"/>
              <a:gd name="connsiteY88" fmla="*/ 934085 h 1304770"/>
              <a:gd name="connsiteX89" fmla="*/ 3667328 w 5184843"/>
              <a:gd name="connsiteY89" fmla="*/ 963268 h 1304770"/>
              <a:gd name="connsiteX90" fmla="*/ 3745149 w 5184843"/>
              <a:gd name="connsiteY90" fmla="*/ 1002179 h 1304770"/>
              <a:gd name="connsiteX91" fmla="*/ 3774332 w 5184843"/>
              <a:gd name="connsiteY91" fmla="*/ 1031362 h 1304770"/>
              <a:gd name="connsiteX92" fmla="*/ 3813243 w 5184843"/>
              <a:gd name="connsiteY92" fmla="*/ 1041089 h 1304770"/>
              <a:gd name="connsiteX93" fmla="*/ 3842426 w 5184843"/>
              <a:gd name="connsiteY93" fmla="*/ 1050817 h 1304770"/>
              <a:gd name="connsiteX94" fmla="*/ 3900792 w 5184843"/>
              <a:gd name="connsiteY94" fmla="*/ 1089728 h 1304770"/>
              <a:gd name="connsiteX95" fmla="*/ 4046707 w 5184843"/>
              <a:gd name="connsiteY95" fmla="*/ 1138366 h 1304770"/>
              <a:gd name="connsiteX96" fmla="*/ 4075890 w 5184843"/>
              <a:gd name="connsiteY96" fmla="*/ 1157821 h 1304770"/>
              <a:gd name="connsiteX97" fmla="*/ 4134256 w 5184843"/>
              <a:gd name="connsiteY97" fmla="*/ 1167549 h 1304770"/>
              <a:gd name="connsiteX98" fmla="*/ 4182894 w 5184843"/>
              <a:gd name="connsiteY98" fmla="*/ 1177277 h 1304770"/>
              <a:gd name="connsiteX99" fmla="*/ 4231532 w 5184843"/>
              <a:gd name="connsiteY99" fmla="*/ 1196732 h 1304770"/>
              <a:gd name="connsiteX100" fmla="*/ 4620639 w 5184843"/>
              <a:gd name="connsiteY100" fmla="*/ 1187004 h 1304770"/>
              <a:gd name="connsiteX101" fmla="*/ 4679005 w 5184843"/>
              <a:gd name="connsiteY101" fmla="*/ 1157821 h 1304770"/>
              <a:gd name="connsiteX102" fmla="*/ 4747098 w 5184843"/>
              <a:gd name="connsiteY102" fmla="*/ 1128638 h 1304770"/>
              <a:gd name="connsiteX103" fmla="*/ 4834647 w 5184843"/>
              <a:gd name="connsiteY103" fmla="*/ 1060545 h 1304770"/>
              <a:gd name="connsiteX104" fmla="*/ 4873558 w 5184843"/>
              <a:gd name="connsiteY104" fmla="*/ 982723 h 1304770"/>
              <a:gd name="connsiteX105" fmla="*/ 4883286 w 5184843"/>
              <a:gd name="connsiteY105" fmla="*/ 943813 h 1304770"/>
              <a:gd name="connsiteX106" fmla="*/ 4902741 w 5184843"/>
              <a:gd name="connsiteY106" fmla="*/ 904902 h 1304770"/>
              <a:gd name="connsiteX107" fmla="*/ 4912469 w 5184843"/>
              <a:gd name="connsiteY107" fmla="*/ 865991 h 1304770"/>
              <a:gd name="connsiteX108" fmla="*/ 4951379 w 5184843"/>
              <a:gd name="connsiteY108" fmla="*/ 661711 h 1304770"/>
              <a:gd name="connsiteX109" fmla="*/ 4941652 w 5184843"/>
              <a:gd name="connsiteY109" fmla="*/ 535251 h 1304770"/>
              <a:gd name="connsiteX110" fmla="*/ 4922196 w 5184843"/>
              <a:gd name="connsiteY110" fmla="*/ 515796 h 1304770"/>
              <a:gd name="connsiteX111" fmla="*/ 4902741 w 5184843"/>
              <a:gd name="connsiteY111" fmla="*/ 476885 h 1304770"/>
              <a:gd name="connsiteX112" fmla="*/ 4795737 w 5184843"/>
              <a:gd name="connsiteY112" fmla="*/ 408791 h 1304770"/>
              <a:gd name="connsiteX113" fmla="*/ 4640094 w 5184843"/>
              <a:gd name="connsiteY113" fmla="*/ 418519 h 1304770"/>
              <a:gd name="connsiteX114" fmla="*/ 4610911 w 5184843"/>
              <a:gd name="connsiteY114" fmla="*/ 437974 h 1304770"/>
              <a:gd name="connsiteX115" fmla="*/ 4562273 w 5184843"/>
              <a:gd name="connsiteY115" fmla="*/ 496340 h 1304770"/>
              <a:gd name="connsiteX116" fmla="*/ 4542817 w 5184843"/>
              <a:gd name="connsiteY116" fmla="*/ 535251 h 1304770"/>
              <a:gd name="connsiteX117" fmla="*/ 4562273 w 5184843"/>
              <a:gd name="connsiteY117" fmla="*/ 661711 h 1304770"/>
              <a:gd name="connsiteX118" fmla="*/ 4572000 w 5184843"/>
              <a:gd name="connsiteY118" fmla="*/ 700621 h 1304770"/>
              <a:gd name="connsiteX119" fmla="*/ 4601183 w 5184843"/>
              <a:gd name="connsiteY119" fmla="*/ 729804 h 1304770"/>
              <a:gd name="connsiteX120" fmla="*/ 4640094 w 5184843"/>
              <a:gd name="connsiteY120" fmla="*/ 749260 h 1304770"/>
              <a:gd name="connsiteX121" fmla="*/ 4659549 w 5184843"/>
              <a:gd name="connsiteY121" fmla="*/ 778442 h 1304770"/>
              <a:gd name="connsiteX122" fmla="*/ 4688732 w 5184843"/>
              <a:gd name="connsiteY122" fmla="*/ 788170 h 1304770"/>
              <a:gd name="connsiteX123" fmla="*/ 4776281 w 5184843"/>
              <a:gd name="connsiteY123" fmla="*/ 827081 h 1304770"/>
              <a:gd name="connsiteX124" fmla="*/ 4834647 w 5184843"/>
              <a:gd name="connsiteY124" fmla="*/ 846536 h 1304770"/>
              <a:gd name="connsiteX125" fmla="*/ 4863830 w 5184843"/>
              <a:gd name="connsiteY125" fmla="*/ 856264 h 1304770"/>
              <a:gd name="connsiteX126" fmla="*/ 4931924 w 5184843"/>
              <a:gd name="connsiteY126" fmla="*/ 865991 h 1304770"/>
              <a:gd name="connsiteX127" fmla="*/ 4961107 w 5184843"/>
              <a:gd name="connsiteY127" fmla="*/ 875719 h 1304770"/>
              <a:gd name="connsiteX128" fmla="*/ 5136205 w 5184843"/>
              <a:gd name="connsiteY128" fmla="*/ 856264 h 1304770"/>
              <a:gd name="connsiteX129" fmla="*/ 5155660 w 5184843"/>
              <a:gd name="connsiteY129" fmla="*/ 836808 h 1304770"/>
              <a:gd name="connsiteX130" fmla="*/ 5184843 w 5184843"/>
              <a:gd name="connsiteY13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49422 w 5184843"/>
              <a:gd name="connsiteY18" fmla="*/ 1080000 h 1304770"/>
              <a:gd name="connsiteX19" fmla="*/ 1488332 w 5184843"/>
              <a:gd name="connsiteY19" fmla="*/ 1099455 h 1304770"/>
              <a:gd name="connsiteX20" fmla="*/ 1527243 w 5184843"/>
              <a:gd name="connsiteY20" fmla="*/ 1118911 h 1304770"/>
              <a:gd name="connsiteX21" fmla="*/ 1575881 w 5184843"/>
              <a:gd name="connsiteY21" fmla="*/ 1138366 h 1304770"/>
              <a:gd name="connsiteX22" fmla="*/ 1595337 w 5184843"/>
              <a:gd name="connsiteY22" fmla="*/ 1157821 h 1304770"/>
              <a:gd name="connsiteX23" fmla="*/ 1692613 w 5184843"/>
              <a:gd name="connsiteY23" fmla="*/ 1196732 h 1304770"/>
              <a:gd name="connsiteX24" fmla="*/ 2188724 w 5184843"/>
              <a:gd name="connsiteY24" fmla="*/ 1187004 h 1304770"/>
              <a:gd name="connsiteX25" fmla="*/ 2247090 w 5184843"/>
              <a:gd name="connsiteY25" fmla="*/ 1157821 h 1304770"/>
              <a:gd name="connsiteX26" fmla="*/ 2286000 w 5184843"/>
              <a:gd name="connsiteY26" fmla="*/ 1138366 h 1304770"/>
              <a:gd name="connsiteX27" fmla="*/ 2344366 w 5184843"/>
              <a:gd name="connsiteY27" fmla="*/ 1099455 h 1304770"/>
              <a:gd name="connsiteX28" fmla="*/ 2393005 w 5184843"/>
              <a:gd name="connsiteY28" fmla="*/ 1070272 h 1304770"/>
              <a:gd name="connsiteX29" fmla="*/ 2441643 w 5184843"/>
              <a:gd name="connsiteY29" fmla="*/ 1011906 h 1304770"/>
              <a:gd name="connsiteX30" fmla="*/ 2461098 w 5184843"/>
              <a:gd name="connsiteY30" fmla="*/ 972996 h 1304770"/>
              <a:gd name="connsiteX31" fmla="*/ 2480554 w 5184843"/>
              <a:gd name="connsiteY31" fmla="*/ 953540 h 1304770"/>
              <a:gd name="connsiteX32" fmla="*/ 2490281 w 5184843"/>
              <a:gd name="connsiteY32" fmla="*/ 895174 h 1304770"/>
              <a:gd name="connsiteX33" fmla="*/ 2500009 w 5184843"/>
              <a:gd name="connsiteY33" fmla="*/ 856264 h 1304770"/>
              <a:gd name="connsiteX34" fmla="*/ 2490281 w 5184843"/>
              <a:gd name="connsiteY34" fmla="*/ 681166 h 1304770"/>
              <a:gd name="connsiteX35" fmla="*/ 2451371 w 5184843"/>
              <a:gd name="connsiteY35" fmla="*/ 593617 h 1304770"/>
              <a:gd name="connsiteX36" fmla="*/ 2431915 w 5184843"/>
              <a:gd name="connsiteY36" fmla="*/ 554706 h 1304770"/>
              <a:gd name="connsiteX37" fmla="*/ 2402732 w 5184843"/>
              <a:gd name="connsiteY37" fmla="*/ 496340 h 1304770"/>
              <a:gd name="connsiteX38" fmla="*/ 2373549 w 5184843"/>
              <a:gd name="connsiteY38" fmla="*/ 476885 h 1304770"/>
              <a:gd name="connsiteX39" fmla="*/ 2334639 w 5184843"/>
              <a:gd name="connsiteY39" fmla="*/ 447702 h 1304770"/>
              <a:gd name="connsiteX40" fmla="*/ 2315183 w 5184843"/>
              <a:gd name="connsiteY40" fmla="*/ 428247 h 1304770"/>
              <a:gd name="connsiteX41" fmla="*/ 2256817 w 5184843"/>
              <a:gd name="connsiteY41" fmla="*/ 408791 h 1304770"/>
              <a:gd name="connsiteX42" fmla="*/ 2227635 w 5184843"/>
              <a:gd name="connsiteY42" fmla="*/ 399064 h 1304770"/>
              <a:gd name="connsiteX43" fmla="*/ 2198452 w 5184843"/>
              <a:gd name="connsiteY43" fmla="*/ 389336 h 1304770"/>
              <a:gd name="connsiteX44" fmla="*/ 2159541 w 5184843"/>
              <a:gd name="connsiteY44" fmla="*/ 379608 h 1304770"/>
              <a:gd name="connsiteX45" fmla="*/ 2013626 w 5184843"/>
              <a:gd name="connsiteY45" fmla="*/ 399064 h 1304770"/>
              <a:gd name="connsiteX46" fmla="*/ 1984443 w 5184843"/>
              <a:gd name="connsiteY46" fmla="*/ 418519 h 1304770"/>
              <a:gd name="connsiteX47" fmla="*/ 1964988 w 5184843"/>
              <a:gd name="connsiteY47" fmla="*/ 447702 h 1304770"/>
              <a:gd name="connsiteX48" fmla="*/ 1935805 w 5184843"/>
              <a:gd name="connsiteY48" fmla="*/ 525523 h 1304770"/>
              <a:gd name="connsiteX49" fmla="*/ 1974715 w 5184843"/>
              <a:gd name="connsiteY49" fmla="*/ 622800 h 1304770"/>
              <a:gd name="connsiteX50" fmla="*/ 2052537 w 5184843"/>
              <a:gd name="connsiteY50" fmla="*/ 671438 h 1304770"/>
              <a:gd name="connsiteX51" fmla="*/ 2091447 w 5184843"/>
              <a:gd name="connsiteY51" fmla="*/ 710349 h 1304770"/>
              <a:gd name="connsiteX52" fmla="*/ 2344366 w 5184843"/>
              <a:gd name="connsiteY52" fmla="*/ 739532 h 1304770"/>
              <a:gd name="connsiteX53" fmla="*/ 2548647 w 5184843"/>
              <a:gd name="connsiteY53" fmla="*/ 720077 h 1304770"/>
              <a:gd name="connsiteX54" fmla="*/ 2694562 w 5184843"/>
              <a:gd name="connsiteY54" fmla="*/ 690894 h 1304770"/>
              <a:gd name="connsiteX55" fmla="*/ 2850205 w 5184843"/>
              <a:gd name="connsiteY55" fmla="*/ 710349 h 1304770"/>
              <a:gd name="connsiteX56" fmla="*/ 2966937 w 5184843"/>
              <a:gd name="connsiteY56" fmla="*/ 739532 h 1304770"/>
              <a:gd name="connsiteX57" fmla="*/ 3083669 w 5184843"/>
              <a:gd name="connsiteY57" fmla="*/ 758987 h 1304770"/>
              <a:gd name="connsiteX58" fmla="*/ 3210128 w 5184843"/>
              <a:gd name="connsiteY58" fmla="*/ 797898 h 1304770"/>
              <a:gd name="connsiteX59" fmla="*/ 3287949 w 5184843"/>
              <a:gd name="connsiteY59" fmla="*/ 817353 h 1304770"/>
              <a:gd name="connsiteX60" fmla="*/ 3307405 w 5184843"/>
              <a:gd name="connsiteY60" fmla="*/ 836808 h 1304770"/>
              <a:gd name="connsiteX61" fmla="*/ 3336588 w 5184843"/>
              <a:gd name="connsiteY61" fmla="*/ 846536 h 1304770"/>
              <a:gd name="connsiteX62" fmla="*/ 3394954 w 5184843"/>
              <a:gd name="connsiteY62" fmla="*/ 904902 h 1304770"/>
              <a:gd name="connsiteX63" fmla="*/ 3433864 w 5184843"/>
              <a:gd name="connsiteY63" fmla="*/ 982723 h 1304770"/>
              <a:gd name="connsiteX64" fmla="*/ 3453320 w 5184843"/>
              <a:gd name="connsiteY64" fmla="*/ 1041089 h 1304770"/>
              <a:gd name="connsiteX65" fmla="*/ 3463047 w 5184843"/>
              <a:gd name="connsiteY65" fmla="*/ 1089728 h 1304770"/>
              <a:gd name="connsiteX66" fmla="*/ 3472775 w 5184843"/>
              <a:gd name="connsiteY66" fmla="*/ 1128638 h 1304770"/>
              <a:gd name="connsiteX67" fmla="*/ 3453320 w 5184843"/>
              <a:gd name="connsiteY67" fmla="*/ 1216187 h 1304770"/>
              <a:gd name="connsiteX68" fmla="*/ 3443592 w 5184843"/>
              <a:gd name="connsiteY68" fmla="*/ 1245370 h 1304770"/>
              <a:gd name="connsiteX69" fmla="*/ 3404681 w 5184843"/>
              <a:gd name="connsiteY69" fmla="*/ 1255098 h 1304770"/>
              <a:gd name="connsiteX70" fmla="*/ 3317132 w 5184843"/>
              <a:gd name="connsiteY70" fmla="*/ 1284281 h 1304770"/>
              <a:gd name="connsiteX71" fmla="*/ 3287949 w 5184843"/>
              <a:gd name="connsiteY71" fmla="*/ 1303736 h 1304770"/>
              <a:gd name="connsiteX72" fmla="*/ 3161490 w 5184843"/>
              <a:gd name="connsiteY72" fmla="*/ 1294008 h 1304770"/>
              <a:gd name="connsiteX73" fmla="*/ 3132307 w 5184843"/>
              <a:gd name="connsiteY73" fmla="*/ 1264825 h 1304770"/>
              <a:gd name="connsiteX74" fmla="*/ 3093396 w 5184843"/>
              <a:gd name="connsiteY74" fmla="*/ 1196732 h 1304770"/>
              <a:gd name="connsiteX75" fmla="*/ 3083669 w 5184843"/>
              <a:gd name="connsiteY75" fmla="*/ 1167549 h 1304770"/>
              <a:gd name="connsiteX76" fmla="*/ 3093396 w 5184843"/>
              <a:gd name="connsiteY76" fmla="*/ 1031362 h 1304770"/>
              <a:gd name="connsiteX77" fmla="*/ 3103124 w 5184843"/>
              <a:gd name="connsiteY77" fmla="*/ 1002179 h 1304770"/>
              <a:gd name="connsiteX78" fmla="*/ 3132307 w 5184843"/>
              <a:gd name="connsiteY78" fmla="*/ 972996 h 1304770"/>
              <a:gd name="connsiteX79" fmla="*/ 3161490 w 5184843"/>
              <a:gd name="connsiteY79" fmla="*/ 953540 h 1304770"/>
              <a:gd name="connsiteX80" fmla="*/ 3200400 w 5184843"/>
              <a:gd name="connsiteY80" fmla="*/ 934085 h 1304770"/>
              <a:gd name="connsiteX81" fmla="*/ 3219856 w 5184843"/>
              <a:gd name="connsiteY81" fmla="*/ 904902 h 1304770"/>
              <a:gd name="connsiteX82" fmla="*/ 3268494 w 5184843"/>
              <a:gd name="connsiteY82" fmla="*/ 885447 h 1304770"/>
              <a:gd name="connsiteX83" fmla="*/ 3463047 w 5184843"/>
              <a:gd name="connsiteY83" fmla="*/ 865991 h 1304770"/>
              <a:gd name="connsiteX84" fmla="*/ 3550596 w 5184843"/>
              <a:gd name="connsiteY84" fmla="*/ 885447 h 1304770"/>
              <a:gd name="connsiteX85" fmla="*/ 3579779 w 5184843"/>
              <a:gd name="connsiteY85" fmla="*/ 904902 h 1304770"/>
              <a:gd name="connsiteX86" fmla="*/ 3599235 w 5184843"/>
              <a:gd name="connsiteY86" fmla="*/ 924357 h 1304770"/>
              <a:gd name="connsiteX87" fmla="*/ 3638145 w 5184843"/>
              <a:gd name="connsiteY87" fmla="*/ 934085 h 1304770"/>
              <a:gd name="connsiteX88" fmla="*/ 3667328 w 5184843"/>
              <a:gd name="connsiteY88" fmla="*/ 963268 h 1304770"/>
              <a:gd name="connsiteX89" fmla="*/ 3745149 w 5184843"/>
              <a:gd name="connsiteY89" fmla="*/ 1002179 h 1304770"/>
              <a:gd name="connsiteX90" fmla="*/ 3774332 w 5184843"/>
              <a:gd name="connsiteY90" fmla="*/ 1031362 h 1304770"/>
              <a:gd name="connsiteX91" fmla="*/ 3813243 w 5184843"/>
              <a:gd name="connsiteY91" fmla="*/ 1041089 h 1304770"/>
              <a:gd name="connsiteX92" fmla="*/ 3842426 w 5184843"/>
              <a:gd name="connsiteY92" fmla="*/ 1050817 h 1304770"/>
              <a:gd name="connsiteX93" fmla="*/ 3900792 w 5184843"/>
              <a:gd name="connsiteY93" fmla="*/ 1089728 h 1304770"/>
              <a:gd name="connsiteX94" fmla="*/ 4046707 w 5184843"/>
              <a:gd name="connsiteY94" fmla="*/ 1138366 h 1304770"/>
              <a:gd name="connsiteX95" fmla="*/ 4075890 w 5184843"/>
              <a:gd name="connsiteY95" fmla="*/ 1157821 h 1304770"/>
              <a:gd name="connsiteX96" fmla="*/ 4134256 w 5184843"/>
              <a:gd name="connsiteY96" fmla="*/ 1167549 h 1304770"/>
              <a:gd name="connsiteX97" fmla="*/ 4182894 w 5184843"/>
              <a:gd name="connsiteY97" fmla="*/ 1177277 h 1304770"/>
              <a:gd name="connsiteX98" fmla="*/ 4231532 w 5184843"/>
              <a:gd name="connsiteY98" fmla="*/ 1196732 h 1304770"/>
              <a:gd name="connsiteX99" fmla="*/ 4620639 w 5184843"/>
              <a:gd name="connsiteY99" fmla="*/ 1187004 h 1304770"/>
              <a:gd name="connsiteX100" fmla="*/ 4679005 w 5184843"/>
              <a:gd name="connsiteY100" fmla="*/ 1157821 h 1304770"/>
              <a:gd name="connsiteX101" fmla="*/ 4747098 w 5184843"/>
              <a:gd name="connsiteY101" fmla="*/ 1128638 h 1304770"/>
              <a:gd name="connsiteX102" fmla="*/ 4834647 w 5184843"/>
              <a:gd name="connsiteY102" fmla="*/ 1060545 h 1304770"/>
              <a:gd name="connsiteX103" fmla="*/ 4873558 w 5184843"/>
              <a:gd name="connsiteY103" fmla="*/ 982723 h 1304770"/>
              <a:gd name="connsiteX104" fmla="*/ 4883286 w 5184843"/>
              <a:gd name="connsiteY104" fmla="*/ 943813 h 1304770"/>
              <a:gd name="connsiteX105" fmla="*/ 4902741 w 5184843"/>
              <a:gd name="connsiteY105" fmla="*/ 904902 h 1304770"/>
              <a:gd name="connsiteX106" fmla="*/ 4912469 w 5184843"/>
              <a:gd name="connsiteY106" fmla="*/ 865991 h 1304770"/>
              <a:gd name="connsiteX107" fmla="*/ 4951379 w 5184843"/>
              <a:gd name="connsiteY107" fmla="*/ 661711 h 1304770"/>
              <a:gd name="connsiteX108" fmla="*/ 4941652 w 5184843"/>
              <a:gd name="connsiteY108" fmla="*/ 535251 h 1304770"/>
              <a:gd name="connsiteX109" fmla="*/ 4922196 w 5184843"/>
              <a:gd name="connsiteY109" fmla="*/ 515796 h 1304770"/>
              <a:gd name="connsiteX110" fmla="*/ 4902741 w 5184843"/>
              <a:gd name="connsiteY110" fmla="*/ 476885 h 1304770"/>
              <a:gd name="connsiteX111" fmla="*/ 4795737 w 5184843"/>
              <a:gd name="connsiteY111" fmla="*/ 408791 h 1304770"/>
              <a:gd name="connsiteX112" fmla="*/ 4640094 w 5184843"/>
              <a:gd name="connsiteY112" fmla="*/ 418519 h 1304770"/>
              <a:gd name="connsiteX113" fmla="*/ 4610911 w 5184843"/>
              <a:gd name="connsiteY113" fmla="*/ 437974 h 1304770"/>
              <a:gd name="connsiteX114" fmla="*/ 4562273 w 5184843"/>
              <a:gd name="connsiteY114" fmla="*/ 496340 h 1304770"/>
              <a:gd name="connsiteX115" fmla="*/ 4542817 w 5184843"/>
              <a:gd name="connsiteY115" fmla="*/ 535251 h 1304770"/>
              <a:gd name="connsiteX116" fmla="*/ 4562273 w 5184843"/>
              <a:gd name="connsiteY116" fmla="*/ 661711 h 1304770"/>
              <a:gd name="connsiteX117" fmla="*/ 4572000 w 5184843"/>
              <a:gd name="connsiteY117" fmla="*/ 700621 h 1304770"/>
              <a:gd name="connsiteX118" fmla="*/ 4601183 w 5184843"/>
              <a:gd name="connsiteY118" fmla="*/ 729804 h 1304770"/>
              <a:gd name="connsiteX119" fmla="*/ 4640094 w 5184843"/>
              <a:gd name="connsiteY119" fmla="*/ 749260 h 1304770"/>
              <a:gd name="connsiteX120" fmla="*/ 4659549 w 5184843"/>
              <a:gd name="connsiteY120" fmla="*/ 778442 h 1304770"/>
              <a:gd name="connsiteX121" fmla="*/ 4688732 w 5184843"/>
              <a:gd name="connsiteY121" fmla="*/ 788170 h 1304770"/>
              <a:gd name="connsiteX122" fmla="*/ 4776281 w 5184843"/>
              <a:gd name="connsiteY122" fmla="*/ 827081 h 1304770"/>
              <a:gd name="connsiteX123" fmla="*/ 4834647 w 5184843"/>
              <a:gd name="connsiteY123" fmla="*/ 846536 h 1304770"/>
              <a:gd name="connsiteX124" fmla="*/ 4863830 w 5184843"/>
              <a:gd name="connsiteY124" fmla="*/ 856264 h 1304770"/>
              <a:gd name="connsiteX125" fmla="*/ 4931924 w 5184843"/>
              <a:gd name="connsiteY125" fmla="*/ 865991 h 1304770"/>
              <a:gd name="connsiteX126" fmla="*/ 4961107 w 5184843"/>
              <a:gd name="connsiteY126" fmla="*/ 875719 h 1304770"/>
              <a:gd name="connsiteX127" fmla="*/ 5136205 w 5184843"/>
              <a:gd name="connsiteY127" fmla="*/ 856264 h 1304770"/>
              <a:gd name="connsiteX128" fmla="*/ 5155660 w 5184843"/>
              <a:gd name="connsiteY128" fmla="*/ 836808 h 1304770"/>
              <a:gd name="connsiteX129" fmla="*/ 5184843 w 5184843"/>
              <a:gd name="connsiteY12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488332 w 5184843"/>
              <a:gd name="connsiteY18" fmla="*/ 1099455 h 1304770"/>
              <a:gd name="connsiteX19" fmla="*/ 1527243 w 5184843"/>
              <a:gd name="connsiteY19" fmla="*/ 1118911 h 1304770"/>
              <a:gd name="connsiteX20" fmla="*/ 1575881 w 5184843"/>
              <a:gd name="connsiteY20" fmla="*/ 1138366 h 1304770"/>
              <a:gd name="connsiteX21" fmla="*/ 1595337 w 5184843"/>
              <a:gd name="connsiteY21" fmla="*/ 1157821 h 1304770"/>
              <a:gd name="connsiteX22" fmla="*/ 1692613 w 5184843"/>
              <a:gd name="connsiteY22" fmla="*/ 1196732 h 1304770"/>
              <a:gd name="connsiteX23" fmla="*/ 2188724 w 5184843"/>
              <a:gd name="connsiteY23" fmla="*/ 1187004 h 1304770"/>
              <a:gd name="connsiteX24" fmla="*/ 2247090 w 5184843"/>
              <a:gd name="connsiteY24" fmla="*/ 1157821 h 1304770"/>
              <a:gd name="connsiteX25" fmla="*/ 2286000 w 5184843"/>
              <a:gd name="connsiteY25" fmla="*/ 1138366 h 1304770"/>
              <a:gd name="connsiteX26" fmla="*/ 2344366 w 5184843"/>
              <a:gd name="connsiteY26" fmla="*/ 1099455 h 1304770"/>
              <a:gd name="connsiteX27" fmla="*/ 2393005 w 5184843"/>
              <a:gd name="connsiteY27" fmla="*/ 1070272 h 1304770"/>
              <a:gd name="connsiteX28" fmla="*/ 2441643 w 5184843"/>
              <a:gd name="connsiteY28" fmla="*/ 1011906 h 1304770"/>
              <a:gd name="connsiteX29" fmla="*/ 2461098 w 5184843"/>
              <a:gd name="connsiteY29" fmla="*/ 972996 h 1304770"/>
              <a:gd name="connsiteX30" fmla="*/ 2480554 w 5184843"/>
              <a:gd name="connsiteY30" fmla="*/ 953540 h 1304770"/>
              <a:gd name="connsiteX31" fmla="*/ 2490281 w 5184843"/>
              <a:gd name="connsiteY31" fmla="*/ 895174 h 1304770"/>
              <a:gd name="connsiteX32" fmla="*/ 2500009 w 5184843"/>
              <a:gd name="connsiteY32" fmla="*/ 856264 h 1304770"/>
              <a:gd name="connsiteX33" fmla="*/ 2490281 w 5184843"/>
              <a:gd name="connsiteY33" fmla="*/ 681166 h 1304770"/>
              <a:gd name="connsiteX34" fmla="*/ 2451371 w 5184843"/>
              <a:gd name="connsiteY34" fmla="*/ 593617 h 1304770"/>
              <a:gd name="connsiteX35" fmla="*/ 2431915 w 5184843"/>
              <a:gd name="connsiteY35" fmla="*/ 554706 h 1304770"/>
              <a:gd name="connsiteX36" fmla="*/ 2402732 w 5184843"/>
              <a:gd name="connsiteY36" fmla="*/ 496340 h 1304770"/>
              <a:gd name="connsiteX37" fmla="*/ 2373549 w 5184843"/>
              <a:gd name="connsiteY37" fmla="*/ 476885 h 1304770"/>
              <a:gd name="connsiteX38" fmla="*/ 2334639 w 5184843"/>
              <a:gd name="connsiteY38" fmla="*/ 447702 h 1304770"/>
              <a:gd name="connsiteX39" fmla="*/ 2315183 w 5184843"/>
              <a:gd name="connsiteY39" fmla="*/ 428247 h 1304770"/>
              <a:gd name="connsiteX40" fmla="*/ 2256817 w 5184843"/>
              <a:gd name="connsiteY40" fmla="*/ 408791 h 1304770"/>
              <a:gd name="connsiteX41" fmla="*/ 2227635 w 5184843"/>
              <a:gd name="connsiteY41" fmla="*/ 399064 h 1304770"/>
              <a:gd name="connsiteX42" fmla="*/ 2198452 w 5184843"/>
              <a:gd name="connsiteY42" fmla="*/ 389336 h 1304770"/>
              <a:gd name="connsiteX43" fmla="*/ 2159541 w 5184843"/>
              <a:gd name="connsiteY43" fmla="*/ 379608 h 1304770"/>
              <a:gd name="connsiteX44" fmla="*/ 2013626 w 5184843"/>
              <a:gd name="connsiteY44" fmla="*/ 399064 h 1304770"/>
              <a:gd name="connsiteX45" fmla="*/ 1984443 w 5184843"/>
              <a:gd name="connsiteY45" fmla="*/ 418519 h 1304770"/>
              <a:gd name="connsiteX46" fmla="*/ 1964988 w 5184843"/>
              <a:gd name="connsiteY46" fmla="*/ 447702 h 1304770"/>
              <a:gd name="connsiteX47" fmla="*/ 1935805 w 5184843"/>
              <a:gd name="connsiteY47" fmla="*/ 525523 h 1304770"/>
              <a:gd name="connsiteX48" fmla="*/ 1974715 w 5184843"/>
              <a:gd name="connsiteY48" fmla="*/ 622800 h 1304770"/>
              <a:gd name="connsiteX49" fmla="*/ 2052537 w 5184843"/>
              <a:gd name="connsiteY49" fmla="*/ 671438 h 1304770"/>
              <a:gd name="connsiteX50" fmla="*/ 2091447 w 5184843"/>
              <a:gd name="connsiteY50" fmla="*/ 710349 h 1304770"/>
              <a:gd name="connsiteX51" fmla="*/ 2344366 w 5184843"/>
              <a:gd name="connsiteY51" fmla="*/ 739532 h 1304770"/>
              <a:gd name="connsiteX52" fmla="*/ 2548647 w 5184843"/>
              <a:gd name="connsiteY52" fmla="*/ 720077 h 1304770"/>
              <a:gd name="connsiteX53" fmla="*/ 2694562 w 5184843"/>
              <a:gd name="connsiteY53" fmla="*/ 690894 h 1304770"/>
              <a:gd name="connsiteX54" fmla="*/ 2850205 w 5184843"/>
              <a:gd name="connsiteY54" fmla="*/ 710349 h 1304770"/>
              <a:gd name="connsiteX55" fmla="*/ 2966937 w 5184843"/>
              <a:gd name="connsiteY55" fmla="*/ 739532 h 1304770"/>
              <a:gd name="connsiteX56" fmla="*/ 3083669 w 5184843"/>
              <a:gd name="connsiteY56" fmla="*/ 758987 h 1304770"/>
              <a:gd name="connsiteX57" fmla="*/ 3210128 w 5184843"/>
              <a:gd name="connsiteY57" fmla="*/ 797898 h 1304770"/>
              <a:gd name="connsiteX58" fmla="*/ 3287949 w 5184843"/>
              <a:gd name="connsiteY58" fmla="*/ 817353 h 1304770"/>
              <a:gd name="connsiteX59" fmla="*/ 3307405 w 5184843"/>
              <a:gd name="connsiteY59" fmla="*/ 836808 h 1304770"/>
              <a:gd name="connsiteX60" fmla="*/ 3336588 w 5184843"/>
              <a:gd name="connsiteY60" fmla="*/ 846536 h 1304770"/>
              <a:gd name="connsiteX61" fmla="*/ 3394954 w 5184843"/>
              <a:gd name="connsiteY61" fmla="*/ 904902 h 1304770"/>
              <a:gd name="connsiteX62" fmla="*/ 3433864 w 5184843"/>
              <a:gd name="connsiteY62" fmla="*/ 982723 h 1304770"/>
              <a:gd name="connsiteX63" fmla="*/ 3453320 w 5184843"/>
              <a:gd name="connsiteY63" fmla="*/ 1041089 h 1304770"/>
              <a:gd name="connsiteX64" fmla="*/ 3463047 w 5184843"/>
              <a:gd name="connsiteY64" fmla="*/ 1089728 h 1304770"/>
              <a:gd name="connsiteX65" fmla="*/ 3472775 w 5184843"/>
              <a:gd name="connsiteY65" fmla="*/ 1128638 h 1304770"/>
              <a:gd name="connsiteX66" fmla="*/ 3453320 w 5184843"/>
              <a:gd name="connsiteY66" fmla="*/ 1216187 h 1304770"/>
              <a:gd name="connsiteX67" fmla="*/ 3443592 w 5184843"/>
              <a:gd name="connsiteY67" fmla="*/ 1245370 h 1304770"/>
              <a:gd name="connsiteX68" fmla="*/ 3404681 w 5184843"/>
              <a:gd name="connsiteY68" fmla="*/ 1255098 h 1304770"/>
              <a:gd name="connsiteX69" fmla="*/ 3317132 w 5184843"/>
              <a:gd name="connsiteY69" fmla="*/ 1284281 h 1304770"/>
              <a:gd name="connsiteX70" fmla="*/ 3287949 w 5184843"/>
              <a:gd name="connsiteY70" fmla="*/ 1303736 h 1304770"/>
              <a:gd name="connsiteX71" fmla="*/ 3161490 w 5184843"/>
              <a:gd name="connsiteY71" fmla="*/ 1294008 h 1304770"/>
              <a:gd name="connsiteX72" fmla="*/ 3132307 w 5184843"/>
              <a:gd name="connsiteY72" fmla="*/ 1264825 h 1304770"/>
              <a:gd name="connsiteX73" fmla="*/ 3093396 w 5184843"/>
              <a:gd name="connsiteY73" fmla="*/ 1196732 h 1304770"/>
              <a:gd name="connsiteX74" fmla="*/ 3083669 w 5184843"/>
              <a:gd name="connsiteY74" fmla="*/ 1167549 h 1304770"/>
              <a:gd name="connsiteX75" fmla="*/ 3093396 w 5184843"/>
              <a:gd name="connsiteY75" fmla="*/ 1031362 h 1304770"/>
              <a:gd name="connsiteX76" fmla="*/ 3103124 w 5184843"/>
              <a:gd name="connsiteY76" fmla="*/ 1002179 h 1304770"/>
              <a:gd name="connsiteX77" fmla="*/ 3132307 w 5184843"/>
              <a:gd name="connsiteY77" fmla="*/ 972996 h 1304770"/>
              <a:gd name="connsiteX78" fmla="*/ 3161490 w 5184843"/>
              <a:gd name="connsiteY78" fmla="*/ 953540 h 1304770"/>
              <a:gd name="connsiteX79" fmla="*/ 3200400 w 5184843"/>
              <a:gd name="connsiteY79" fmla="*/ 934085 h 1304770"/>
              <a:gd name="connsiteX80" fmla="*/ 3219856 w 5184843"/>
              <a:gd name="connsiteY80" fmla="*/ 904902 h 1304770"/>
              <a:gd name="connsiteX81" fmla="*/ 3268494 w 5184843"/>
              <a:gd name="connsiteY81" fmla="*/ 885447 h 1304770"/>
              <a:gd name="connsiteX82" fmla="*/ 3463047 w 5184843"/>
              <a:gd name="connsiteY82" fmla="*/ 865991 h 1304770"/>
              <a:gd name="connsiteX83" fmla="*/ 3550596 w 5184843"/>
              <a:gd name="connsiteY83" fmla="*/ 885447 h 1304770"/>
              <a:gd name="connsiteX84" fmla="*/ 3579779 w 5184843"/>
              <a:gd name="connsiteY84" fmla="*/ 904902 h 1304770"/>
              <a:gd name="connsiteX85" fmla="*/ 3599235 w 5184843"/>
              <a:gd name="connsiteY85" fmla="*/ 924357 h 1304770"/>
              <a:gd name="connsiteX86" fmla="*/ 3638145 w 5184843"/>
              <a:gd name="connsiteY86" fmla="*/ 934085 h 1304770"/>
              <a:gd name="connsiteX87" fmla="*/ 3667328 w 5184843"/>
              <a:gd name="connsiteY87" fmla="*/ 963268 h 1304770"/>
              <a:gd name="connsiteX88" fmla="*/ 3745149 w 5184843"/>
              <a:gd name="connsiteY88" fmla="*/ 1002179 h 1304770"/>
              <a:gd name="connsiteX89" fmla="*/ 3774332 w 5184843"/>
              <a:gd name="connsiteY89" fmla="*/ 1031362 h 1304770"/>
              <a:gd name="connsiteX90" fmla="*/ 3813243 w 5184843"/>
              <a:gd name="connsiteY90" fmla="*/ 1041089 h 1304770"/>
              <a:gd name="connsiteX91" fmla="*/ 3842426 w 5184843"/>
              <a:gd name="connsiteY91" fmla="*/ 1050817 h 1304770"/>
              <a:gd name="connsiteX92" fmla="*/ 3900792 w 5184843"/>
              <a:gd name="connsiteY92" fmla="*/ 1089728 h 1304770"/>
              <a:gd name="connsiteX93" fmla="*/ 4046707 w 5184843"/>
              <a:gd name="connsiteY93" fmla="*/ 1138366 h 1304770"/>
              <a:gd name="connsiteX94" fmla="*/ 4075890 w 5184843"/>
              <a:gd name="connsiteY94" fmla="*/ 1157821 h 1304770"/>
              <a:gd name="connsiteX95" fmla="*/ 4134256 w 5184843"/>
              <a:gd name="connsiteY95" fmla="*/ 1167549 h 1304770"/>
              <a:gd name="connsiteX96" fmla="*/ 4182894 w 5184843"/>
              <a:gd name="connsiteY96" fmla="*/ 1177277 h 1304770"/>
              <a:gd name="connsiteX97" fmla="*/ 4231532 w 5184843"/>
              <a:gd name="connsiteY97" fmla="*/ 1196732 h 1304770"/>
              <a:gd name="connsiteX98" fmla="*/ 4620639 w 5184843"/>
              <a:gd name="connsiteY98" fmla="*/ 1187004 h 1304770"/>
              <a:gd name="connsiteX99" fmla="*/ 4679005 w 5184843"/>
              <a:gd name="connsiteY99" fmla="*/ 1157821 h 1304770"/>
              <a:gd name="connsiteX100" fmla="*/ 4747098 w 5184843"/>
              <a:gd name="connsiteY100" fmla="*/ 1128638 h 1304770"/>
              <a:gd name="connsiteX101" fmla="*/ 4834647 w 5184843"/>
              <a:gd name="connsiteY101" fmla="*/ 1060545 h 1304770"/>
              <a:gd name="connsiteX102" fmla="*/ 4873558 w 5184843"/>
              <a:gd name="connsiteY102" fmla="*/ 982723 h 1304770"/>
              <a:gd name="connsiteX103" fmla="*/ 4883286 w 5184843"/>
              <a:gd name="connsiteY103" fmla="*/ 943813 h 1304770"/>
              <a:gd name="connsiteX104" fmla="*/ 4902741 w 5184843"/>
              <a:gd name="connsiteY104" fmla="*/ 904902 h 1304770"/>
              <a:gd name="connsiteX105" fmla="*/ 4912469 w 5184843"/>
              <a:gd name="connsiteY105" fmla="*/ 865991 h 1304770"/>
              <a:gd name="connsiteX106" fmla="*/ 4951379 w 5184843"/>
              <a:gd name="connsiteY106" fmla="*/ 661711 h 1304770"/>
              <a:gd name="connsiteX107" fmla="*/ 4941652 w 5184843"/>
              <a:gd name="connsiteY107" fmla="*/ 535251 h 1304770"/>
              <a:gd name="connsiteX108" fmla="*/ 4922196 w 5184843"/>
              <a:gd name="connsiteY108" fmla="*/ 515796 h 1304770"/>
              <a:gd name="connsiteX109" fmla="*/ 4902741 w 5184843"/>
              <a:gd name="connsiteY109" fmla="*/ 476885 h 1304770"/>
              <a:gd name="connsiteX110" fmla="*/ 4795737 w 5184843"/>
              <a:gd name="connsiteY110" fmla="*/ 408791 h 1304770"/>
              <a:gd name="connsiteX111" fmla="*/ 4640094 w 5184843"/>
              <a:gd name="connsiteY111" fmla="*/ 418519 h 1304770"/>
              <a:gd name="connsiteX112" fmla="*/ 4610911 w 5184843"/>
              <a:gd name="connsiteY112" fmla="*/ 437974 h 1304770"/>
              <a:gd name="connsiteX113" fmla="*/ 4562273 w 5184843"/>
              <a:gd name="connsiteY113" fmla="*/ 496340 h 1304770"/>
              <a:gd name="connsiteX114" fmla="*/ 4542817 w 5184843"/>
              <a:gd name="connsiteY114" fmla="*/ 535251 h 1304770"/>
              <a:gd name="connsiteX115" fmla="*/ 4562273 w 5184843"/>
              <a:gd name="connsiteY115" fmla="*/ 661711 h 1304770"/>
              <a:gd name="connsiteX116" fmla="*/ 4572000 w 5184843"/>
              <a:gd name="connsiteY116" fmla="*/ 700621 h 1304770"/>
              <a:gd name="connsiteX117" fmla="*/ 4601183 w 5184843"/>
              <a:gd name="connsiteY117" fmla="*/ 729804 h 1304770"/>
              <a:gd name="connsiteX118" fmla="*/ 4640094 w 5184843"/>
              <a:gd name="connsiteY118" fmla="*/ 749260 h 1304770"/>
              <a:gd name="connsiteX119" fmla="*/ 4659549 w 5184843"/>
              <a:gd name="connsiteY119" fmla="*/ 778442 h 1304770"/>
              <a:gd name="connsiteX120" fmla="*/ 4688732 w 5184843"/>
              <a:gd name="connsiteY120" fmla="*/ 788170 h 1304770"/>
              <a:gd name="connsiteX121" fmla="*/ 4776281 w 5184843"/>
              <a:gd name="connsiteY121" fmla="*/ 827081 h 1304770"/>
              <a:gd name="connsiteX122" fmla="*/ 4834647 w 5184843"/>
              <a:gd name="connsiteY122" fmla="*/ 846536 h 1304770"/>
              <a:gd name="connsiteX123" fmla="*/ 4863830 w 5184843"/>
              <a:gd name="connsiteY123" fmla="*/ 856264 h 1304770"/>
              <a:gd name="connsiteX124" fmla="*/ 4931924 w 5184843"/>
              <a:gd name="connsiteY124" fmla="*/ 865991 h 1304770"/>
              <a:gd name="connsiteX125" fmla="*/ 4961107 w 5184843"/>
              <a:gd name="connsiteY125" fmla="*/ 875719 h 1304770"/>
              <a:gd name="connsiteX126" fmla="*/ 5136205 w 5184843"/>
              <a:gd name="connsiteY126" fmla="*/ 856264 h 1304770"/>
              <a:gd name="connsiteX127" fmla="*/ 5155660 w 5184843"/>
              <a:gd name="connsiteY127" fmla="*/ 836808 h 1304770"/>
              <a:gd name="connsiteX128" fmla="*/ 5184843 w 5184843"/>
              <a:gd name="connsiteY12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75881 w 5184843"/>
              <a:gd name="connsiteY19" fmla="*/ 1138366 h 1304770"/>
              <a:gd name="connsiteX20" fmla="*/ 1595337 w 5184843"/>
              <a:gd name="connsiteY20" fmla="*/ 1157821 h 1304770"/>
              <a:gd name="connsiteX21" fmla="*/ 1692613 w 5184843"/>
              <a:gd name="connsiteY21" fmla="*/ 1196732 h 1304770"/>
              <a:gd name="connsiteX22" fmla="*/ 2188724 w 5184843"/>
              <a:gd name="connsiteY22" fmla="*/ 1187004 h 1304770"/>
              <a:gd name="connsiteX23" fmla="*/ 2247090 w 5184843"/>
              <a:gd name="connsiteY23" fmla="*/ 1157821 h 1304770"/>
              <a:gd name="connsiteX24" fmla="*/ 2286000 w 5184843"/>
              <a:gd name="connsiteY24" fmla="*/ 1138366 h 1304770"/>
              <a:gd name="connsiteX25" fmla="*/ 2344366 w 5184843"/>
              <a:gd name="connsiteY25" fmla="*/ 1099455 h 1304770"/>
              <a:gd name="connsiteX26" fmla="*/ 2393005 w 5184843"/>
              <a:gd name="connsiteY26" fmla="*/ 1070272 h 1304770"/>
              <a:gd name="connsiteX27" fmla="*/ 2441643 w 5184843"/>
              <a:gd name="connsiteY27" fmla="*/ 1011906 h 1304770"/>
              <a:gd name="connsiteX28" fmla="*/ 2461098 w 5184843"/>
              <a:gd name="connsiteY28" fmla="*/ 972996 h 1304770"/>
              <a:gd name="connsiteX29" fmla="*/ 2480554 w 5184843"/>
              <a:gd name="connsiteY29" fmla="*/ 953540 h 1304770"/>
              <a:gd name="connsiteX30" fmla="*/ 2490281 w 5184843"/>
              <a:gd name="connsiteY30" fmla="*/ 895174 h 1304770"/>
              <a:gd name="connsiteX31" fmla="*/ 2500009 w 5184843"/>
              <a:gd name="connsiteY31" fmla="*/ 856264 h 1304770"/>
              <a:gd name="connsiteX32" fmla="*/ 2490281 w 5184843"/>
              <a:gd name="connsiteY32" fmla="*/ 681166 h 1304770"/>
              <a:gd name="connsiteX33" fmla="*/ 2451371 w 5184843"/>
              <a:gd name="connsiteY33" fmla="*/ 593617 h 1304770"/>
              <a:gd name="connsiteX34" fmla="*/ 2431915 w 5184843"/>
              <a:gd name="connsiteY34" fmla="*/ 554706 h 1304770"/>
              <a:gd name="connsiteX35" fmla="*/ 2402732 w 5184843"/>
              <a:gd name="connsiteY35" fmla="*/ 496340 h 1304770"/>
              <a:gd name="connsiteX36" fmla="*/ 2373549 w 5184843"/>
              <a:gd name="connsiteY36" fmla="*/ 476885 h 1304770"/>
              <a:gd name="connsiteX37" fmla="*/ 2334639 w 5184843"/>
              <a:gd name="connsiteY37" fmla="*/ 447702 h 1304770"/>
              <a:gd name="connsiteX38" fmla="*/ 2315183 w 5184843"/>
              <a:gd name="connsiteY38" fmla="*/ 428247 h 1304770"/>
              <a:gd name="connsiteX39" fmla="*/ 2256817 w 5184843"/>
              <a:gd name="connsiteY39" fmla="*/ 408791 h 1304770"/>
              <a:gd name="connsiteX40" fmla="*/ 2227635 w 5184843"/>
              <a:gd name="connsiteY40" fmla="*/ 399064 h 1304770"/>
              <a:gd name="connsiteX41" fmla="*/ 2198452 w 5184843"/>
              <a:gd name="connsiteY41" fmla="*/ 389336 h 1304770"/>
              <a:gd name="connsiteX42" fmla="*/ 2159541 w 5184843"/>
              <a:gd name="connsiteY42" fmla="*/ 379608 h 1304770"/>
              <a:gd name="connsiteX43" fmla="*/ 2013626 w 5184843"/>
              <a:gd name="connsiteY43" fmla="*/ 399064 h 1304770"/>
              <a:gd name="connsiteX44" fmla="*/ 1984443 w 5184843"/>
              <a:gd name="connsiteY44" fmla="*/ 418519 h 1304770"/>
              <a:gd name="connsiteX45" fmla="*/ 1964988 w 5184843"/>
              <a:gd name="connsiteY45" fmla="*/ 447702 h 1304770"/>
              <a:gd name="connsiteX46" fmla="*/ 1935805 w 5184843"/>
              <a:gd name="connsiteY46" fmla="*/ 525523 h 1304770"/>
              <a:gd name="connsiteX47" fmla="*/ 1974715 w 5184843"/>
              <a:gd name="connsiteY47" fmla="*/ 622800 h 1304770"/>
              <a:gd name="connsiteX48" fmla="*/ 2052537 w 5184843"/>
              <a:gd name="connsiteY48" fmla="*/ 671438 h 1304770"/>
              <a:gd name="connsiteX49" fmla="*/ 2091447 w 5184843"/>
              <a:gd name="connsiteY49" fmla="*/ 710349 h 1304770"/>
              <a:gd name="connsiteX50" fmla="*/ 2344366 w 5184843"/>
              <a:gd name="connsiteY50" fmla="*/ 739532 h 1304770"/>
              <a:gd name="connsiteX51" fmla="*/ 2548647 w 5184843"/>
              <a:gd name="connsiteY51" fmla="*/ 720077 h 1304770"/>
              <a:gd name="connsiteX52" fmla="*/ 2694562 w 5184843"/>
              <a:gd name="connsiteY52" fmla="*/ 690894 h 1304770"/>
              <a:gd name="connsiteX53" fmla="*/ 2850205 w 5184843"/>
              <a:gd name="connsiteY53" fmla="*/ 710349 h 1304770"/>
              <a:gd name="connsiteX54" fmla="*/ 2966937 w 5184843"/>
              <a:gd name="connsiteY54" fmla="*/ 739532 h 1304770"/>
              <a:gd name="connsiteX55" fmla="*/ 3083669 w 5184843"/>
              <a:gd name="connsiteY55" fmla="*/ 758987 h 1304770"/>
              <a:gd name="connsiteX56" fmla="*/ 3210128 w 5184843"/>
              <a:gd name="connsiteY56" fmla="*/ 797898 h 1304770"/>
              <a:gd name="connsiteX57" fmla="*/ 3287949 w 5184843"/>
              <a:gd name="connsiteY57" fmla="*/ 817353 h 1304770"/>
              <a:gd name="connsiteX58" fmla="*/ 3307405 w 5184843"/>
              <a:gd name="connsiteY58" fmla="*/ 836808 h 1304770"/>
              <a:gd name="connsiteX59" fmla="*/ 3336588 w 5184843"/>
              <a:gd name="connsiteY59" fmla="*/ 846536 h 1304770"/>
              <a:gd name="connsiteX60" fmla="*/ 3394954 w 5184843"/>
              <a:gd name="connsiteY60" fmla="*/ 904902 h 1304770"/>
              <a:gd name="connsiteX61" fmla="*/ 3433864 w 5184843"/>
              <a:gd name="connsiteY61" fmla="*/ 982723 h 1304770"/>
              <a:gd name="connsiteX62" fmla="*/ 3453320 w 5184843"/>
              <a:gd name="connsiteY62" fmla="*/ 1041089 h 1304770"/>
              <a:gd name="connsiteX63" fmla="*/ 3463047 w 5184843"/>
              <a:gd name="connsiteY63" fmla="*/ 1089728 h 1304770"/>
              <a:gd name="connsiteX64" fmla="*/ 3472775 w 5184843"/>
              <a:gd name="connsiteY64" fmla="*/ 1128638 h 1304770"/>
              <a:gd name="connsiteX65" fmla="*/ 3453320 w 5184843"/>
              <a:gd name="connsiteY65" fmla="*/ 1216187 h 1304770"/>
              <a:gd name="connsiteX66" fmla="*/ 3443592 w 5184843"/>
              <a:gd name="connsiteY66" fmla="*/ 1245370 h 1304770"/>
              <a:gd name="connsiteX67" fmla="*/ 3404681 w 5184843"/>
              <a:gd name="connsiteY67" fmla="*/ 1255098 h 1304770"/>
              <a:gd name="connsiteX68" fmla="*/ 3317132 w 5184843"/>
              <a:gd name="connsiteY68" fmla="*/ 1284281 h 1304770"/>
              <a:gd name="connsiteX69" fmla="*/ 3287949 w 5184843"/>
              <a:gd name="connsiteY69" fmla="*/ 1303736 h 1304770"/>
              <a:gd name="connsiteX70" fmla="*/ 3161490 w 5184843"/>
              <a:gd name="connsiteY70" fmla="*/ 1294008 h 1304770"/>
              <a:gd name="connsiteX71" fmla="*/ 3132307 w 5184843"/>
              <a:gd name="connsiteY71" fmla="*/ 1264825 h 1304770"/>
              <a:gd name="connsiteX72" fmla="*/ 3093396 w 5184843"/>
              <a:gd name="connsiteY72" fmla="*/ 1196732 h 1304770"/>
              <a:gd name="connsiteX73" fmla="*/ 3083669 w 5184843"/>
              <a:gd name="connsiteY73" fmla="*/ 1167549 h 1304770"/>
              <a:gd name="connsiteX74" fmla="*/ 3093396 w 5184843"/>
              <a:gd name="connsiteY74" fmla="*/ 1031362 h 1304770"/>
              <a:gd name="connsiteX75" fmla="*/ 3103124 w 5184843"/>
              <a:gd name="connsiteY75" fmla="*/ 1002179 h 1304770"/>
              <a:gd name="connsiteX76" fmla="*/ 3132307 w 5184843"/>
              <a:gd name="connsiteY76" fmla="*/ 972996 h 1304770"/>
              <a:gd name="connsiteX77" fmla="*/ 3161490 w 5184843"/>
              <a:gd name="connsiteY77" fmla="*/ 953540 h 1304770"/>
              <a:gd name="connsiteX78" fmla="*/ 3200400 w 5184843"/>
              <a:gd name="connsiteY78" fmla="*/ 934085 h 1304770"/>
              <a:gd name="connsiteX79" fmla="*/ 3219856 w 5184843"/>
              <a:gd name="connsiteY79" fmla="*/ 904902 h 1304770"/>
              <a:gd name="connsiteX80" fmla="*/ 3268494 w 5184843"/>
              <a:gd name="connsiteY80" fmla="*/ 885447 h 1304770"/>
              <a:gd name="connsiteX81" fmla="*/ 3463047 w 5184843"/>
              <a:gd name="connsiteY81" fmla="*/ 865991 h 1304770"/>
              <a:gd name="connsiteX82" fmla="*/ 3550596 w 5184843"/>
              <a:gd name="connsiteY82" fmla="*/ 885447 h 1304770"/>
              <a:gd name="connsiteX83" fmla="*/ 3579779 w 5184843"/>
              <a:gd name="connsiteY83" fmla="*/ 904902 h 1304770"/>
              <a:gd name="connsiteX84" fmla="*/ 3599235 w 5184843"/>
              <a:gd name="connsiteY84" fmla="*/ 924357 h 1304770"/>
              <a:gd name="connsiteX85" fmla="*/ 3638145 w 5184843"/>
              <a:gd name="connsiteY85" fmla="*/ 934085 h 1304770"/>
              <a:gd name="connsiteX86" fmla="*/ 3667328 w 5184843"/>
              <a:gd name="connsiteY86" fmla="*/ 963268 h 1304770"/>
              <a:gd name="connsiteX87" fmla="*/ 3745149 w 5184843"/>
              <a:gd name="connsiteY87" fmla="*/ 1002179 h 1304770"/>
              <a:gd name="connsiteX88" fmla="*/ 3774332 w 5184843"/>
              <a:gd name="connsiteY88" fmla="*/ 1031362 h 1304770"/>
              <a:gd name="connsiteX89" fmla="*/ 3813243 w 5184843"/>
              <a:gd name="connsiteY89" fmla="*/ 1041089 h 1304770"/>
              <a:gd name="connsiteX90" fmla="*/ 3842426 w 5184843"/>
              <a:gd name="connsiteY90" fmla="*/ 1050817 h 1304770"/>
              <a:gd name="connsiteX91" fmla="*/ 3900792 w 5184843"/>
              <a:gd name="connsiteY91" fmla="*/ 1089728 h 1304770"/>
              <a:gd name="connsiteX92" fmla="*/ 4046707 w 5184843"/>
              <a:gd name="connsiteY92" fmla="*/ 1138366 h 1304770"/>
              <a:gd name="connsiteX93" fmla="*/ 4075890 w 5184843"/>
              <a:gd name="connsiteY93" fmla="*/ 1157821 h 1304770"/>
              <a:gd name="connsiteX94" fmla="*/ 4134256 w 5184843"/>
              <a:gd name="connsiteY94" fmla="*/ 1167549 h 1304770"/>
              <a:gd name="connsiteX95" fmla="*/ 4182894 w 5184843"/>
              <a:gd name="connsiteY95" fmla="*/ 1177277 h 1304770"/>
              <a:gd name="connsiteX96" fmla="*/ 4231532 w 5184843"/>
              <a:gd name="connsiteY96" fmla="*/ 1196732 h 1304770"/>
              <a:gd name="connsiteX97" fmla="*/ 4620639 w 5184843"/>
              <a:gd name="connsiteY97" fmla="*/ 1187004 h 1304770"/>
              <a:gd name="connsiteX98" fmla="*/ 4679005 w 5184843"/>
              <a:gd name="connsiteY98" fmla="*/ 1157821 h 1304770"/>
              <a:gd name="connsiteX99" fmla="*/ 4747098 w 5184843"/>
              <a:gd name="connsiteY99" fmla="*/ 1128638 h 1304770"/>
              <a:gd name="connsiteX100" fmla="*/ 4834647 w 5184843"/>
              <a:gd name="connsiteY100" fmla="*/ 1060545 h 1304770"/>
              <a:gd name="connsiteX101" fmla="*/ 4873558 w 5184843"/>
              <a:gd name="connsiteY101" fmla="*/ 982723 h 1304770"/>
              <a:gd name="connsiteX102" fmla="*/ 4883286 w 5184843"/>
              <a:gd name="connsiteY102" fmla="*/ 943813 h 1304770"/>
              <a:gd name="connsiteX103" fmla="*/ 4902741 w 5184843"/>
              <a:gd name="connsiteY103" fmla="*/ 904902 h 1304770"/>
              <a:gd name="connsiteX104" fmla="*/ 4912469 w 5184843"/>
              <a:gd name="connsiteY104" fmla="*/ 865991 h 1304770"/>
              <a:gd name="connsiteX105" fmla="*/ 4951379 w 5184843"/>
              <a:gd name="connsiteY105" fmla="*/ 661711 h 1304770"/>
              <a:gd name="connsiteX106" fmla="*/ 4941652 w 5184843"/>
              <a:gd name="connsiteY106" fmla="*/ 535251 h 1304770"/>
              <a:gd name="connsiteX107" fmla="*/ 4922196 w 5184843"/>
              <a:gd name="connsiteY107" fmla="*/ 515796 h 1304770"/>
              <a:gd name="connsiteX108" fmla="*/ 4902741 w 5184843"/>
              <a:gd name="connsiteY108" fmla="*/ 476885 h 1304770"/>
              <a:gd name="connsiteX109" fmla="*/ 4795737 w 5184843"/>
              <a:gd name="connsiteY109" fmla="*/ 408791 h 1304770"/>
              <a:gd name="connsiteX110" fmla="*/ 4640094 w 5184843"/>
              <a:gd name="connsiteY110" fmla="*/ 418519 h 1304770"/>
              <a:gd name="connsiteX111" fmla="*/ 4610911 w 5184843"/>
              <a:gd name="connsiteY111" fmla="*/ 437974 h 1304770"/>
              <a:gd name="connsiteX112" fmla="*/ 4562273 w 5184843"/>
              <a:gd name="connsiteY112" fmla="*/ 496340 h 1304770"/>
              <a:gd name="connsiteX113" fmla="*/ 4542817 w 5184843"/>
              <a:gd name="connsiteY113" fmla="*/ 535251 h 1304770"/>
              <a:gd name="connsiteX114" fmla="*/ 4562273 w 5184843"/>
              <a:gd name="connsiteY114" fmla="*/ 661711 h 1304770"/>
              <a:gd name="connsiteX115" fmla="*/ 4572000 w 5184843"/>
              <a:gd name="connsiteY115" fmla="*/ 700621 h 1304770"/>
              <a:gd name="connsiteX116" fmla="*/ 4601183 w 5184843"/>
              <a:gd name="connsiteY116" fmla="*/ 729804 h 1304770"/>
              <a:gd name="connsiteX117" fmla="*/ 4640094 w 5184843"/>
              <a:gd name="connsiteY117" fmla="*/ 749260 h 1304770"/>
              <a:gd name="connsiteX118" fmla="*/ 4659549 w 5184843"/>
              <a:gd name="connsiteY118" fmla="*/ 778442 h 1304770"/>
              <a:gd name="connsiteX119" fmla="*/ 4688732 w 5184843"/>
              <a:gd name="connsiteY119" fmla="*/ 788170 h 1304770"/>
              <a:gd name="connsiteX120" fmla="*/ 4776281 w 5184843"/>
              <a:gd name="connsiteY120" fmla="*/ 827081 h 1304770"/>
              <a:gd name="connsiteX121" fmla="*/ 4834647 w 5184843"/>
              <a:gd name="connsiteY121" fmla="*/ 846536 h 1304770"/>
              <a:gd name="connsiteX122" fmla="*/ 4863830 w 5184843"/>
              <a:gd name="connsiteY122" fmla="*/ 856264 h 1304770"/>
              <a:gd name="connsiteX123" fmla="*/ 4931924 w 5184843"/>
              <a:gd name="connsiteY123" fmla="*/ 865991 h 1304770"/>
              <a:gd name="connsiteX124" fmla="*/ 4961107 w 5184843"/>
              <a:gd name="connsiteY124" fmla="*/ 875719 h 1304770"/>
              <a:gd name="connsiteX125" fmla="*/ 5136205 w 5184843"/>
              <a:gd name="connsiteY125" fmla="*/ 856264 h 1304770"/>
              <a:gd name="connsiteX126" fmla="*/ 5155660 w 5184843"/>
              <a:gd name="connsiteY126" fmla="*/ 836808 h 1304770"/>
              <a:gd name="connsiteX127" fmla="*/ 5184843 w 5184843"/>
              <a:gd name="connsiteY12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274324 w 5184843"/>
              <a:gd name="connsiteY15" fmla="*/ 846536 h 1304770"/>
              <a:gd name="connsiteX16" fmla="*/ 1332690 w 5184843"/>
              <a:gd name="connsiteY16" fmla="*/ 943813 h 1304770"/>
              <a:gd name="connsiteX17" fmla="*/ 1381328 w 5184843"/>
              <a:gd name="connsiteY17" fmla="*/ 1011906 h 1304770"/>
              <a:gd name="connsiteX18" fmla="*/ 1527243 w 5184843"/>
              <a:gd name="connsiteY18" fmla="*/ 1118911 h 1304770"/>
              <a:gd name="connsiteX19" fmla="*/ 1595337 w 5184843"/>
              <a:gd name="connsiteY19" fmla="*/ 1157821 h 1304770"/>
              <a:gd name="connsiteX20" fmla="*/ 1692613 w 5184843"/>
              <a:gd name="connsiteY20" fmla="*/ 1196732 h 1304770"/>
              <a:gd name="connsiteX21" fmla="*/ 2188724 w 5184843"/>
              <a:gd name="connsiteY21" fmla="*/ 1187004 h 1304770"/>
              <a:gd name="connsiteX22" fmla="*/ 2247090 w 5184843"/>
              <a:gd name="connsiteY22" fmla="*/ 1157821 h 1304770"/>
              <a:gd name="connsiteX23" fmla="*/ 2286000 w 5184843"/>
              <a:gd name="connsiteY23" fmla="*/ 1138366 h 1304770"/>
              <a:gd name="connsiteX24" fmla="*/ 2344366 w 5184843"/>
              <a:gd name="connsiteY24" fmla="*/ 1099455 h 1304770"/>
              <a:gd name="connsiteX25" fmla="*/ 2393005 w 5184843"/>
              <a:gd name="connsiteY25" fmla="*/ 1070272 h 1304770"/>
              <a:gd name="connsiteX26" fmla="*/ 2441643 w 5184843"/>
              <a:gd name="connsiteY26" fmla="*/ 1011906 h 1304770"/>
              <a:gd name="connsiteX27" fmla="*/ 2461098 w 5184843"/>
              <a:gd name="connsiteY27" fmla="*/ 972996 h 1304770"/>
              <a:gd name="connsiteX28" fmla="*/ 2480554 w 5184843"/>
              <a:gd name="connsiteY28" fmla="*/ 953540 h 1304770"/>
              <a:gd name="connsiteX29" fmla="*/ 2490281 w 5184843"/>
              <a:gd name="connsiteY29" fmla="*/ 895174 h 1304770"/>
              <a:gd name="connsiteX30" fmla="*/ 2500009 w 5184843"/>
              <a:gd name="connsiteY30" fmla="*/ 856264 h 1304770"/>
              <a:gd name="connsiteX31" fmla="*/ 2490281 w 5184843"/>
              <a:gd name="connsiteY31" fmla="*/ 681166 h 1304770"/>
              <a:gd name="connsiteX32" fmla="*/ 2451371 w 5184843"/>
              <a:gd name="connsiteY32" fmla="*/ 593617 h 1304770"/>
              <a:gd name="connsiteX33" fmla="*/ 2431915 w 5184843"/>
              <a:gd name="connsiteY33" fmla="*/ 554706 h 1304770"/>
              <a:gd name="connsiteX34" fmla="*/ 2402732 w 5184843"/>
              <a:gd name="connsiteY34" fmla="*/ 496340 h 1304770"/>
              <a:gd name="connsiteX35" fmla="*/ 2373549 w 5184843"/>
              <a:gd name="connsiteY35" fmla="*/ 476885 h 1304770"/>
              <a:gd name="connsiteX36" fmla="*/ 2334639 w 5184843"/>
              <a:gd name="connsiteY36" fmla="*/ 447702 h 1304770"/>
              <a:gd name="connsiteX37" fmla="*/ 2315183 w 5184843"/>
              <a:gd name="connsiteY37" fmla="*/ 428247 h 1304770"/>
              <a:gd name="connsiteX38" fmla="*/ 2256817 w 5184843"/>
              <a:gd name="connsiteY38" fmla="*/ 408791 h 1304770"/>
              <a:gd name="connsiteX39" fmla="*/ 2227635 w 5184843"/>
              <a:gd name="connsiteY39" fmla="*/ 399064 h 1304770"/>
              <a:gd name="connsiteX40" fmla="*/ 2198452 w 5184843"/>
              <a:gd name="connsiteY40" fmla="*/ 389336 h 1304770"/>
              <a:gd name="connsiteX41" fmla="*/ 2159541 w 5184843"/>
              <a:gd name="connsiteY41" fmla="*/ 379608 h 1304770"/>
              <a:gd name="connsiteX42" fmla="*/ 2013626 w 5184843"/>
              <a:gd name="connsiteY42" fmla="*/ 399064 h 1304770"/>
              <a:gd name="connsiteX43" fmla="*/ 1984443 w 5184843"/>
              <a:gd name="connsiteY43" fmla="*/ 418519 h 1304770"/>
              <a:gd name="connsiteX44" fmla="*/ 1964988 w 5184843"/>
              <a:gd name="connsiteY44" fmla="*/ 447702 h 1304770"/>
              <a:gd name="connsiteX45" fmla="*/ 1935805 w 5184843"/>
              <a:gd name="connsiteY45" fmla="*/ 525523 h 1304770"/>
              <a:gd name="connsiteX46" fmla="*/ 1974715 w 5184843"/>
              <a:gd name="connsiteY46" fmla="*/ 622800 h 1304770"/>
              <a:gd name="connsiteX47" fmla="*/ 2052537 w 5184843"/>
              <a:gd name="connsiteY47" fmla="*/ 671438 h 1304770"/>
              <a:gd name="connsiteX48" fmla="*/ 2091447 w 5184843"/>
              <a:gd name="connsiteY48" fmla="*/ 710349 h 1304770"/>
              <a:gd name="connsiteX49" fmla="*/ 2344366 w 5184843"/>
              <a:gd name="connsiteY49" fmla="*/ 739532 h 1304770"/>
              <a:gd name="connsiteX50" fmla="*/ 2548647 w 5184843"/>
              <a:gd name="connsiteY50" fmla="*/ 720077 h 1304770"/>
              <a:gd name="connsiteX51" fmla="*/ 2694562 w 5184843"/>
              <a:gd name="connsiteY51" fmla="*/ 690894 h 1304770"/>
              <a:gd name="connsiteX52" fmla="*/ 2850205 w 5184843"/>
              <a:gd name="connsiteY52" fmla="*/ 710349 h 1304770"/>
              <a:gd name="connsiteX53" fmla="*/ 2966937 w 5184843"/>
              <a:gd name="connsiteY53" fmla="*/ 739532 h 1304770"/>
              <a:gd name="connsiteX54" fmla="*/ 3083669 w 5184843"/>
              <a:gd name="connsiteY54" fmla="*/ 758987 h 1304770"/>
              <a:gd name="connsiteX55" fmla="*/ 3210128 w 5184843"/>
              <a:gd name="connsiteY55" fmla="*/ 797898 h 1304770"/>
              <a:gd name="connsiteX56" fmla="*/ 3287949 w 5184843"/>
              <a:gd name="connsiteY56" fmla="*/ 817353 h 1304770"/>
              <a:gd name="connsiteX57" fmla="*/ 3307405 w 5184843"/>
              <a:gd name="connsiteY57" fmla="*/ 836808 h 1304770"/>
              <a:gd name="connsiteX58" fmla="*/ 3336588 w 5184843"/>
              <a:gd name="connsiteY58" fmla="*/ 846536 h 1304770"/>
              <a:gd name="connsiteX59" fmla="*/ 3394954 w 5184843"/>
              <a:gd name="connsiteY59" fmla="*/ 904902 h 1304770"/>
              <a:gd name="connsiteX60" fmla="*/ 3433864 w 5184843"/>
              <a:gd name="connsiteY60" fmla="*/ 982723 h 1304770"/>
              <a:gd name="connsiteX61" fmla="*/ 3453320 w 5184843"/>
              <a:gd name="connsiteY61" fmla="*/ 1041089 h 1304770"/>
              <a:gd name="connsiteX62" fmla="*/ 3463047 w 5184843"/>
              <a:gd name="connsiteY62" fmla="*/ 1089728 h 1304770"/>
              <a:gd name="connsiteX63" fmla="*/ 3472775 w 5184843"/>
              <a:gd name="connsiteY63" fmla="*/ 1128638 h 1304770"/>
              <a:gd name="connsiteX64" fmla="*/ 3453320 w 5184843"/>
              <a:gd name="connsiteY64" fmla="*/ 1216187 h 1304770"/>
              <a:gd name="connsiteX65" fmla="*/ 3443592 w 5184843"/>
              <a:gd name="connsiteY65" fmla="*/ 1245370 h 1304770"/>
              <a:gd name="connsiteX66" fmla="*/ 3404681 w 5184843"/>
              <a:gd name="connsiteY66" fmla="*/ 1255098 h 1304770"/>
              <a:gd name="connsiteX67" fmla="*/ 3317132 w 5184843"/>
              <a:gd name="connsiteY67" fmla="*/ 1284281 h 1304770"/>
              <a:gd name="connsiteX68" fmla="*/ 3287949 w 5184843"/>
              <a:gd name="connsiteY68" fmla="*/ 1303736 h 1304770"/>
              <a:gd name="connsiteX69" fmla="*/ 3161490 w 5184843"/>
              <a:gd name="connsiteY69" fmla="*/ 1294008 h 1304770"/>
              <a:gd name="connsiteX70" fmla="*/ 3132307 w 5184843"/>
              <a:gd name="connsiteY70" fmla="*/ 1264825 h 1304770"/>
              <a:gd name="connsiteX71" fmla="*/ 3093396 w 5184843"/>
              <a:gd name="connsiteY71" fmla="*/ 1196732 h 1304770"/>
              <a:gd name="connsiteX72" fmla="*/ 3083669 w 5184843"/>
              <a:gd name="connsiteY72" fmla="*/ 1167549 h 1304770"/>
              <a:gd name="connsiteX73" fmla="*/ 3093396 w 5184843"/>
              <a:gd name="connsiteY73" fmla="*/ 1031362 h 1304770"/>
              <a:gd name="connsiteX74" fmla="*/ 3103124 w 5184843"/>
              <a:gd name="connsiteY74" fmla="*/ 1002179 h 1304770"/>
              <a:gd name="connsiteX75" fmla="*/ 3132307 w 5184843"/>
              <a:gd name="connsiteY75" fmla="*/ 972996 h 1304770"/>
              <a:gd name="connsiteX76" fmla="*/ 3161490 w 5184843"/>
              <a:gd name="connsiteY76" fmla="*/ 953540 h 1304770"/>
              <a:gd name="connsiteX77" fmla="*/ 3200400 w 5184843"/>
              <a:gd name="connsiteY77" fmla="*/ 934085 h 1304770"/>
              <a:gd name="connsiteX78" fmla="*/ 3219856 w 5184843"/>
              <a:gd name="connsiteY78" fmla="*/ 904902 h 1304770"/>
              <a:gd name="connsiteX79" fmla="*/ 3268494 w 5184843"/>
              <a:gd name="connsiteY79" fmla="*/ 885447 h 1304770"/>
              <a:gd name="connsiteX80" fmla="*/ 3463047 w 5184843"/>
              <a:gd name="connsiteY80" fmla="*/ 865991 h 1304770"/>
              <a:gd name="connsiteX81" fmla="*/ 3550596 w 5184843"/>
              <a:gd name="connsiteY81" fmla="*/ 885447 h 1304770"/>
              <a:gd name="connsiteX82" fmla="*/ 3579779 w 5184843"/>
              <a:gd name="connsiteY82" fmla="*/ 904902 h 1304770"/>
              <a:gd name="connsiteX83" fmla="*/ 3599235 w 5184843"/>
              <a:gd name="connsiteY83" fmla="*/ 924357 h 1304770"/>
              <a:gd name="connsiteX84" fmla="*/ 3638145 w 5184843"/>
              <a:gd name="connsiteY84" fmla="*/ 934085 h 1304770"/>
              <a:gd name="connsiteX85" fmla="*/ 3667328 w 5184843"/>
              <a:gd name="connsiteY85" fmla="*/ 963268 h 1304770"/>
              <a:gd name="connsiteX86" fmla="*/ 3745149 w 5184843"/>
              <a:gd name="connsiteY86" fmla="*/ 1002179 h 1304770"/>
              <a:gd name="connsiteX87" fmla="*/ 3774332 w 5184843"/>
              <a:gd name="connsiteY87" fmla="*/ 1031362 h 1304770"/>
              <a:gd name="connsiteX88" fmla="*/ 3813243 w 5184843"/>
              <a:gd name="connsiteY88" fmla="*/ 1041089 h 1304770"/>
              <a:gd name="connsiteX89" fmla="*/ 3842426 w 5184843"/>
              <a:gd name="connsiteY89" fmla="*/ 1050817 h 1304770"/>
              <a:gd name="connsiteX90" fmla="*/ 3900792 w 5184843"/>
              <a:gd name="connsiteY90" fmla="*/ 1089728 h 1304770"/>
              <a:gd name="connsiteX91" fmla="*/ 4046707 w 5184843"/>
              <a:gd name="connsiteY91" fmla="*/ 1138366 h 1304770"/>
              <a:gd name="connsiteX92" fmla="*/ 4075890 w 5184843"/>
              <a:gd name="connsiteY92" fmla="*/ 1157821 h 1304770"/>
              <a:gd name="connsiteX93" fmla="*/ 4134256 w 5184843"/>
              <a:gd name="connsiteY93" fmla="*/ 1167549 h 1304770"/>
              <a:gd name="connsiteX94" fmla="*/ 4182894 w 5184843"/>
              <a:gd name="connsiteY94" fmla="*/ 1177277 h 1304770"/>
              <a:gd name="connsiteX95" fmla="*/ 4231532 w 5184843"/>
              <a:gd name="connsiteY95" fmla="*/ 1196732 h 1304770"/>
              <a:gd name="connsiteX96" fmla="*/ 4620639 w 5184843"/>
              <a:gd name="connsiteY96" fmla="*/ 1187004 h 1304770"/>
              <a:gd name="connsiteX97" fmla="*/ 4679005 w 5184843"/>
              <a:gd name="connsiteY97" fmla="*/ 1157821 h 1304770"/>
              <a:gd name="connsiteX98" fmla="*/ 4747098 w 5184843"/>
              <a:gd name="connsiteY98" fmla="*/ 1128638 h 1304770"/>
              <a:gd name="connsiteX99" fmla="*/ 4834647 w 5184843"/>
              <a:gd name="connsiteY99" fmla="*/ 1060545 h 1304770"/>
              <a:gd name="connsiteX100" fmla="*/ 4873558 w 5184843"/>
              <a:gd name="connsiteY100" fmla="*/ 982723 h 1304770"/>
              <a:gd name="connsiteX101" fmla="*/ 4883286 w 5184843"/>
              <a:gd name="connsiteY101" fmla="*/ 943813 h 1304770"/>
              <a:gd name="connsiteX102" fmla="*/ 4902741 w 5184843"/>
              <a:gd name="connsiteY102" fmla="*/ 904902 h 1304770"/>
              <a:gd name="connsiteX103" fmla="*/ 4912469 w 5184843"/>
              <a:gd name="connsiteY103" fmla="*/ 865991 h 1304770"/>
              <a:gd name="connsiteX104" fmla="*/ 4951379 w 5184843"/>
              <a:gd name="connsiteY104" fmla="*/ 661711 h 1304770"/>
              <a:gd name="connsiteX105" fmla="*/ 4941652 w 5184843"/>
              <a:gd name="connsiteY105" fmla="*/ 535251 h 1304770"/>
              <a:gd name="connsiteX106" fmla="*/ 4922196 w 5184843"/>
              <a:gd name="connsiteY106" fmla="*/ 515796 h 1304770"/>
              <a:gd name="connsiteX107" fmla="*/ 4902741 w 5184843"/>
              <a:gd name="connsiteY107" fmla="*/ 476885 h 1304770"/>
              <a:gd name="connsiteX108" fmla="*/ 4795737 w 5184843"/>
              <a:gd name="connsiteY108" fmla="*/ 408791 h 1304770"/>
              <a:gd name="connsiteX109" fmla="*/ 4640094 w 5184843"/>
              <a:gd name="connsiteY109" fmla="*/ 418519 h 1304770"/>
              <a:gd name="connsiteX110" fmla="*/ 4610911 w 5184843"/>
              <a:gd name="connsiteY110" fmla="*/ 437974 h 1304770"/>
              <a:gd name="connsiteX111" fmla="*/ 4562273 w 5184843"/>
              <a:gd name="connsiteY111" fmla="*/ 496340 h 1304770"/>
              <a:gd name="connsiteX112" fmla="*/ 4542817 w 5184843"/>
              <a:gd name="connsiteY112" fmla="*/ 535251 h 1304770"/>
              <a:gd name="connsiteX113" fmla="*/ 4562273 w 5184843"/>
              <a:gd name="connsiteY113" fmla="*/ 661711 h 1304770"/>
              <a:gd name="connsiteX114" fmla="*/ 4572000 w 5184843"/>
              <a:gd name="connsiteY114" fmla="*/ 700621 h 1304770"/>
              <a:gd name="connsiteX115" fmla="*/ 4601183 w 5184843"/>
              <a:gd name="connsiteY115" fmla="*/ 729804 h 1304770"/>
              <a:gd name="connsiteX116" fmla="*/ 4640094 w 5184843"/>
              <a:gd name="connsiteY116" fmla="*/ 749260 h 1304770"/>
              <a:gd name="connsiteX117" fmla="*/ 4659549 w 5184843"/>
              <a:gd name="connsiteY117" fmla="*/ 778442 h 1304770"/>
              <a:gd name="connsiteX118" fmla="*/ 4688732 w 5184843"/>
              <a:gd name="connsiteY118" fmla="*/ 788170 h 1304770"/>
              <a:gd name="connsiteX119" fmla="*/ 4776281 w 5184843"/>
              <a:gd name="connsiteY119" fmla="*/ 827081 h 1304770"/>
              <a:gd name="connsiteX120" fmla="*/ 4834647 w 5184843"/>
              <a:gd name="connsiteY120" fmla="*/ 846536 h 1304770"/>
              <a:gd name="connsiteX121" fmla="*/ 4863830 w 5184843"/>
              <a:gd name="connsiteY121" fmla="*/ 856264 h 1304770"/>
              <a:gd name="connsiteX122" fmla="*/ 4931924 w 5184843"/>
              <a:gd name="connsiteY122" fmla="*/ 865991 h 1304770"/>
              <a:gd name="connsiteX123" fmla="*/ 4961107 w 5184843"/>
              <a:gd name="connsiteY123" fmla="*/ 875719 h 1304770"/>
              <a:gd name="connsiteX124" fmla="*/ 5136205 w 5184843"/>
              <a:gd name="connsiteY124" fmla="*/ 856264 h 1304770"/>
              <a:gd name="connsiteX125" fmla="*/ 5155660 w 5184843"/>
              <a:gd name="connsiteY125" fmla="*/ 836808 h 1304770"/>
              <a:gd name="connsiteX126" fmla="*/ 5184843 w 5184843"/>
              <a:gd name="connsiteY12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157592 w 5184843"/>
              <a:gd name="connsiteY13" fmla="*/ 583889 h 1304770"/>
              <a:gd name="connsiteX14" fmla="*/ 1215958 w 5184843"/>
              <a:gd name="connsiteY14" fmla="*/ 720077 h 1304770"/>
              <a:gd name="connsiteX15" fmla="*/ 1332690 w 5184843"/>
              <a:gd name="connsiteY15" fmla="*/ 943813 h 1304770"/>
              <a:gd name="connsiteX16" fmla="*/ 1381328 w 5184843"/>
              <a:gd name="connsiteY16" fmla="*/ 1011906 h 1304770"/>
              <a:gd name="connsiteX17" fmla="*/ 1527243 w 5184843"/>
              <a:gd name="connsiteY17" fmla="*/ 1118911 h 1304770"/>
              <a:gd name="connsiteX18" fmla="*/ 1595337 w 5184843"/>
              <a:gd name="connsiteY18" fmla="*/ 1157821 h 1304770"/>
              <a:gd name="connsiteX19" fmla="*/ 1692613 w 5184843"/>
              <a:gd name="connsiteY19" fmla="*/ 1196732 h 1304770"/>
              <a:gd name="connsiteX20" fmla="*/ 2188724 w 5184843"/>
              <a:gd name="connsiteY20" fmla="*/ 1187004 h 1304770"/>
              <a:gd name="connsiteX21" fmla="*/ 2247090 w 5184843"/>
              <a:gd name="connsiteY21" fmla="*/ 1157821 h 1304770"/>
              <a:gd name="connsiteX22" fmla="*/ 2286000 w 5184843"/>
              <a:gd name="connsiteY22" fmla="*/ 1138366 h 1304770"/>
              <a:gd name="connsiteX23" fmla="*/ 2344366 w 5184843"/>
              <a:gd name="connsiteY23" fmla="*/ 1099455 h 1304770"/>
              <a:gd name="connsiteX24" fmla="*/ 2393005 w 5184843"/>
              <a:gd name="connsiteY24" fmla="*/ 1070272 h 1304770"/>
              <a:gd name="connsiteX25" fmla="*/ 2441643 w 5184843"/>
              <a:gd name="connsiteY25" fmla="*/ 1011906 h 1304770"/>
              <a:gd name="connsiteX26" fmla="*/ 2461098 w 5184843"/>
              <a:gd name="connsiteY26" fmla="*/ 972996 h 1304770"/>
              <a:gd name="connsiteX27" fmla="*/ 2480554 w 5184843"/>
              <a:gd name="connsiteY27" fmla="*/ 953540 h 1304770"/>
              <a:gd name="connsiteX28" fmla="*/ 2490281 w 5184843"/>
              <a:gd name="connsiteY28" fmla="*/ 895174 h 1304770"/>
              <a:gd name="connsiteX29" fmla="*/ 2500009 w 5184843"/>
              <a:gd name="connsiteY29" fmla="*/ 856264 h 1304770"/>
              <a:gd name="connsiteX30" fmla="*/ 2490281 w 5184843"/>
              <a:gd name="connsiteY30" fmla="*/ 681166 h 1304770"/>
              <a:gd name="connsiteX31" fmla="*/ 2451371 w 5184843"/>
              <a:gd name="connsiteY31" fmla="*/ 593617 h 1304770"/>
              <a:gd name="connsiteX32" fmla="*/ 2431915 w 5184843"/>
              <a:gd name="connsiteY32" fmla="*/ 554706 h 1304770"/>
              <a:gd name="connsiteX33" fmla="*/ 2402732 w 5184843"/>
              <a:gd name="connsiteY33" fmla="*/ 496340 h 1304770"/>
              <a:gd name="connsiteX34" fmla="*/ 2373549 w 5184843"/>
              <a:gd name="connsiteY34" fmla="*/ 476885 h 1304770"/>
              <a:gd name="connsiteX35" fmla="*/ 2334639 w 5184843"/>
              <a:gd name="connsiteY35" fmla="*/ 447702 h 1304770"/>
              <a:gd name="connsiteX36" fmla="*/ 2315183 w 5184843"/>
              <a:gd name="connsiteY36" fmla="*/ 428247 h 1304770"/>
              <a:gd name="connsiteX37" fmla="*/ 2256817 w 5184843"/>
              <a:gd name="connsiteY37" fmla="*/ 408791 h 1304770"/>
              <a:gd name="connsiteX38" fmla="*/ 2227635 w 5184843"/>
              <a:gd name="connsiteY38" fmla="*/ 399064 h 1304770"/>
              <a:gd name="connsiteX39" fmla="*/ 2198452 w 5184843"/>
              <a:gd name="connsiteY39" fmla="*/ 389336 h 1304770"/>
              <a:gd name="connsiteX40" fmla="*/ 2159541 w 5184843"/>
              <a:gd name="connsiteY40" fmla="*/ 379608 h 1304770"/>
              <a:gd name="connsiteX41" fmla="*/ 2013626 w 5184843"/>
              <a:gd name="connsiteY41" fmla="*/ 399064 h 1304770"/>
              <a:gd name="connsiteX42" fmla="*/ 1984443 w 5184843"/>
              <a:gd name="connsiteY42" fmla="*/ 418519 h 1304770"/>
              <a:gd name="connsiteX43" fmla="*/ 1964988 w 5184843"/>
              <a:gd name="connsiteY43" fmla="*/ 447702 h 1304770"/>
              <a:gd name="connsiteX44" fmla="*/ 1935805 w 5184843"/>
              <a:gd name="connsiteY44" fmla="*/ 525523 h 1304770"/>
              <a:gd name="connsiteX45" fmla="*/ 1974715 w 5184843"/>
              <a:gd name="connsiteY45" fmla="*/ 622800 h 1304770"/>
              <a:gd name="connsiteX46" fmla="*/ 2052537 w 5184843"/>
              <a:gd name="connsiteY46" fmla="*/ 671438 h 1304770"/>
              <a:gd name="connsiteX47" fmla="*/ 2091447 w 5184843"/>
              <a:gd name="connsiteY47" fmla="*/ 710349 h 1304770"/>
              <a:gd name="connsiteX48" fmla="*/ 2344366 w 5184843"/>
              <a:gd name="connsiteY48" fmla="*/ 739532 h 1304770"/>
              <a:gd name="connsiteX49" fmla="*/ 2548647 w 5184843"/>
              <a:gd name="connsiteY49" fmla="*/ 720077 h 1304770"/>
              <a:gd name="connsiteX50" fmla="*/ 2694562 w 5184843"/>
              <a:gd name="connsiteY50" fmla="*/ 690894 h 1304770"/>
              <a:gd name="connsiteX51" fmla="*/ 2850205 w 5184843"/>
              <a:gd name="connsiteY51" fmla="*/ 710349 h 1304770"/>
              <a:gd name="connsiteX52" fmla="*/ 2966937 w 5184843"/>
              <a:gd name="connsiteY52" fmla="*/ 739532 h 1304770"/>
              <a:gd name="connsiteX53" fmla="*/ 3083669 w 5184843"/>
              <a:gd name="connsiteY53" fmla="*/ 758987 h 1304770"/>
              <a:gd name="connsiteX54" fmla="*/ 3210128 w 5184843"/>
              <a:gd name="connsiteY54" fmla="*/ 797898 h 1304770"/>
              <a:gd name="connsiteX55" fmla="*/ 3287949 w 5184843"/>
              <a:gd name="connsiteY55" fmla="*/ 817353 h 1304770"/>
              <a:gd name="connsiteX56" fmla="*/ 3307405 w 5184843"/>
              <a:gd name="connsiteY56" fmla="*/ 836808 h 1304770"/>
              <a:gd name="connsiteX57" fmla="*/ 3336588 w 5184843"/>
              <a:gd name="connsiteY57" fmla="*/ 846536 h 1304770"/>
              <a:gd name="connsiteX58" fmla="*/ 3394954 w 5184843"/>
              <a:gd name="connsiteY58" fmla="*/ 904902 h 1304770"/>
              <a:gd name="connsiteX59" fmla="*/ 3433864 w 5184843"/>
              <a:gd name="connsiteY59" fmla="*/ 982723 h 1304770"/>
              <a:gd name="connsiteX60" fmla="*/ 3453320 w 5184843"/>
              <a:gd name="connsiteY60" fmla="*/ 1041089 h 1304770"/>
              <a:gd name="connsiteX61" fmla="*/ 3463047 w 5184843"/>
              <a:gd name="connsiteY61" fmla="*/ 1089728 h 1304770"/>
              <a:gd name="connsiteX62" fmla="*/ 3472775 w 5184843"/>
              <a:gd name="connsiteY62" fmla="*/ 1128638 h 1304770"/>
              <a:gd name="connsiteX63" fmla="*/ 3453320 w 5184843"/>
              <a:gd name="connsiteY63" fmla="*/ 1216187 h 1304770"/>
              <a:gd name="connsiteX64" fmla="*/ 3443592 w 5184843"/>
              <a:gd name="connsiteY64" fmla="*/ 1245370 h 1304770"/>
              <a:gd name="connsiteX65" fmla="*/ 3404681 w 5184843"/>
              <a:gd name="connsiteY65" fmla="*/ 1255098 h 1304770"/>
              <a:gd name="connsiteX66" fmla="*/ 3317132 w 5184843"/>
              <a:gd name="connsiteY66" fmla="*/ 1284281 h 1304770"/>
              <a:gd name="connsiteX67" fmla="*/ 3287949 w 5184843"/>
              <a:gd name="connsiteY67" fmla="*/ 1303736 h 1304770"/>
              <a:gd name="connsiteX68" fmla="*/ 3161490 w 5184843"/>
              <a:gd name="connsiteY68" fmla="*/ 1294008 h 1304770"/>
              <a:gd name="connsiteX69" fmla="*/ 3132307 w 5184843"/>
              <a:gd name="connsiteY69" fmla="*/ 1264825 h 1304770"/>
              <a:gd name="connsiteX70" fmla="*/ 3093396 w 5184843"/>
              <a:gd name="connsiteY70" fmla="*/ 1196732 h 1304770"/>
              <a:gd name="connsiteX71" fmla="*/ 3083669 w 5184843"/>
              <a:gd name="connsiteY71" fmla="*/ 1167549 h 1304770"/>
              <a:gd name="connsiteX72" fmla="*/ 3093396 w 5184843"/>
              <a:gd name="connsiteY72" fmla="*/ 1031362 h 1304770"/>
              <a:gd name="connsiteX73" fmla="*/ 3103124 w 5184843"/>
              <a:gd name="connsiteY73" fmla="*/ 1002179 h 1304770"/>
              <a:gd name="connsiteX74" fmla="*/ 3132307 w 5184843"/>
              <a:gd name="connsiteY74" fmla="*/ 972996 h 1304770"/>
              <a:gd name="connsiteX75" fmla="*/ 3161490 w 5184843"/>
              <a:gd name="connsiteY75" fmla="*/ 953540 h 1304770"/>
              <a:gd name="connsiteX76" fmla="*/ 3200400 w 5184843"/>
              <a:gd name="connsiteY76" fmla="*/ 934085 h 1304770"/>
              <a:gd name="connsiteX77" fmla="*/ 3219856 w 5184843"/>
              <a:gd name="connsiteY77" fmla="*/ 904902 h 1304770"/>
              <a:gd name="connsiteX78" fmla="*/ 3268494 w 5184843"/>
              <a:gd name="connsiteY78" fmla="*/ 885447 h 1304770"/>
              <a:gd name="connsiteX79" fmla="*/ 3463047 w 5184843"/>
              <a:gd name="connsiteY79" fmla="*/ 865991 h 1304770"/>
              <a:gd name="connsiteX80" fmla="*/ 3550596 w 5184843"/>
              <a:gd name="connsiteY80" fmla="*/ 885447 h 1304770"/>
              <a:gd name="connsiteX81" fmla="*/ 3579779 w 5184843"/>
              <a:gd name="connsiteY81" fmla="*/ 904902 h 1304770"/>
              <a:gd name="connsiteX82" fmla="*/ 3599235 w 5184843"/>
              <a:gd name="connsiteY82" fmla="*/ 924357 h 1304770"/>
              <a:gd name="connsiteX83" fmla="*/ 3638145 w 5184843"/>
              <a:gd name="connsiteY83" fmla="*/ 934085 h 1304770"/>
              <a:gd name="connsiteX84" fmla="*/ 3667328 w 5184843"/>
              <a:gd name="connsiteY84" fmla="*/ 963268 h 1304770"/>
              <a:gd name="connsiteX85" fmla="*/ 3745149 w 5184843"/>
              <a:gd name="connsiteY85" fmla="*/ 1002179 h 1304770"/>
              <a:gd name="connsiteX86" fmla="*/ 3774332 w 5184843"/>
              <a:gd name="connsiteY86" fmla="*/ 1031362 h 1304770"/>
              <a:gd name="connsiteX87" fmla="*/ 3813243 w 5184843"/>
              <a:gd name="connsiteY87" fmla="*/ 1041089 h 1304770"/>
              <a:gd name="connsiteX88" fmla="*/ 3842426 w 5184843"/>
              <a:gd name="connsiteY88" fmla="*/ 1050817 h 1304770"/>
              <a:gd name="connsiteX89" fmla="*/ 3900792 w 5184843"/>
              <a:gd name="connsiteY89" fmla="*/ 1089728 h 1304770"/>
              <a:gd name="connsiteX90" fmla="*/ 4046707 w 5184843"/>
              <a:gd name="connsiteY90" fmla="*/ 1138366 h 1304770"/>
              <a:gd name="connsiteX91" fmla="*/ 4075890 w 5184843"/>
              <a:gd name="connsiteY91" fmla="*/ 1157821 h 1304770"/>
              <a:gd name="connsiteX92" fmla="*/ 4134256 w 5184843"/>
              <a:gd name="connsiteY92" fmla="*/ 1167549 h 1304770"/>
              <a:gd name="connsiteX93" fmla="*/ 4182894 w 5184843"/>
              <a:gd name="connsiteY93" fmla="*/ 1177277 h 1304770"/>
              <a:gd name="connsiteX94" fmla="*/ 4231532 w 5184843"/>
              <a:gd name="connsiteY94" fmla="*/ 1196732 h 1304770"/>
              <a:gd name="connsiteX95" fmla="*/ 4620639 w 5184843"/>
              <a:gd name="connsiteY95" fmla="*/ 1187004 h 1304770"/>
              <a:gd name="connsiteX96" fmla="*/ 4679005 w 5184843"/>
              <a:gd name="connsiteY96" fmla="*/ 1157821 h 1304770"/>
              <a:gd name="connsiteX97" fmla="*/ 4747098 w 5184843"/>
              <a:gd name="connsiteY97" fmla="*/ 1128638 h 1304770"/>
              <a:gd name="connsiteX98" fmla="*/ 4834647 w 5184843"/>
              <a:gd name="connsiteY98" fmla="*/ 1060545 h 1304770"/>
              <a:gd name="connsiteX99" fmla="*/ 4873558 w 5184843"/>
              <a:gd name="connsiteY99" fmla="*/ 982723 h 1304770"/>
              <a:gd name="connsiteX100" fmla="*/ 4883286 w 5184843"/>
              <a:gd name="connsiteY100" fmla="*/ 943813 h 1304770"/>
              <a:gd name="connsiteX101" fmla="*/ 4902741 w 5184843"/>
              <a:gd name="connsiteY101" fmla="*/ 904902 h 1304770"/>
              <a:gd name="connsiteX102" fmla="*/ 4912469 w 5184843"/>
              <a:gd name="connsiteY102" fmla="*/ 865991 h 1304770"/>
              <a:gd name="connsiteX103" fmla="*/ 4951379 w 5184843"/>
              <a:gd name="connsiteY103" fmla="*/ 661711 h 1304770"/>
              <a:gd name="connsiteX104" fmla="*/ 4941652 w 5184843"/>
              <a:gd name="connsiteY104" fmla="*/ 535251 h 1304770"/>
              <a:gd name="connsiteX105" fmla="*/ 4922196 w 5184843"/>
              <a:gd name="connsiteY105" fmla="*/ 515796 h 1304770"/>
              <a:gd name="connsiteX106" fmla="*/ 4902741 w 5184843"/>
              <a:gd name="connsiteY106" fmla="*/ 476885 h 1304770"/>
              <a:gd name="connsiteX107" fmla="*/ 4795737 w 5184843"/>
              <a:gd name="connsiteY107" fmla="*/ 408791 h 1304770"/>
              <a:gd name="connsiteX108" fmla="*/ 4640094 w 5184843"/>
              <a:gd name="connsiteY108" fmla="*/ 418519 h 1304770"/>
              <a:gd name="connsiteX109" fmla="*/ 4610911 w 5184843"/>
              <a:gd name="connsiteY109" fmla="*/ 437974 h 1304770"/>
              <a:gd name="connsiteX110" fmla="*/ 4562273 w 5184843"/>
              <a:gd name="connsiteY110" fmla="*/ 496340 h 1304770"/>
              <a:gd name="connsiteX111" fmla="*/ 4542817 w 5184843"/>
              <a:gd name="connsiteY111" fmla="*/ 535251 h 1304770"/>
              <a:gd name="connsiteX112" fmla="*/ 4562273 w 5184843"/>
              <a:gd name="connsiteY112" fmla="*/ 661711 h 1304770"/>
              <a:gd name="connsiteX113" fmla="*/ 4572000 w 5184843"/>
              <a:gd name="connsiteY113" fmla="*/ 700621 h 1304770"/>
              <a:gd name="connsiteX114" fmla="*/ 4601183 w 5184843"/>
              <a:gd name="connsiteY114" fmla="*/ 729804 h 1304770"/>
              <a:gd name="connsiteX115" fmla="*/ 4640094 w 5184843"/>
              <a:gd name="connsiteY115" fmla="*/ 749260 h 1304770"/>
              <a:gd name="connsiteX116" fmla="*/ 4659549 w 5184843"/>
              <a:gd name="connsiteY116" fmla="*/ 778442 h 1304770"/>
              <a:gd name="connsiteX117" fmla="*/ 4688732 w 5184843"/>
              <a:gd name="connsiteY117" fmla="*/ 788170 h 1304770"/>
              <a:gd name="connsiteX118" fmla="*/ 4776281 w 5184843"/>
              <a:gd name="connsiteY118" fmla="*/ 827081 h 1304770"/>
              <a:gd name="connsiteX119" fmla="*/ 4834647 w 5184843"/>
              <a:gd name="connsiteY119" fmla="*/ 846536 h 1304770"/>
              <a:gd name="connsiteX120" fmla="*/ 4863830 w 5184843"/>
              <a:gd name="connsiteY120" fmla="*/ 856264 h 1304770"/>
              <a:gd name="connsiteX121" fmla="*/ 4931924 w 5184843"/>
              <a:gd name="connsiteY121" fmla="*/ 865991 h 1304770"/>
              <a:gd name="connsiteX122" fmla="*/ 4961107 w 5184843"/>
              <a:gd name="connsiteY122" fmla="*/ 875719 h 1304770"/>
              <a:gd name="connsiteX123" fmla="*/ 5136205 w 5184843"/>
              <a:gd name="connsiteY123" fmla="*/ 856264 h 1304770"/>
              <a:gd name="connsiteX124" fmla="*/ 5155660 w 5184843"/>
              <a:gd name="connsiteY124" fmla="*/ 836808 h 1304770"/>
              <a:gd name="connsiteX125" fmla="*/ 5184843 w 5184843"/>
              <a:gd name="connsiteY12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381328 w 5184843"/>
              <a:gd name="connsiteY15" fmla="*/ 1011906 h 1304770"/>
              <a:gd name="connsiteX16" fmla="*/ 1527243 w 5184843"/>
              <a:gd name="connsiteY16" fmla="*/ 1118911 h 1304770"/>
              <a:gd name="connsiteX17" fmla="*/ 1595337 w 5184843"/>
              <a:gd name="connsiteY17" fmla="*/ 1157821 h 1304770"/>
              <a:gd name="connsiteX18" fmla="*/ 1692613 w 5184843"/>
              <a:gd name="connsiteY18" fmla="*/ 1196732 h 1304770"/>
              <a:gd name="connsiteX19" fmla="*/ 2188724 w 5184843"/>
              <a:gd name="connsiteY19" fmla="*/ 1187004 h 1304770"/>
              <a:gd name="connsiteX20" fmla="*/ 2247090 w 5184843"/>
              <a:gd name="connsiteY20" fmla="*/ 1157821 h 1304770"/>
              <a:gd name="connsiteX21" fmla="*/ 2286000 w 5184843"/>
              <a:gd name="connsiteY21" fmla="*/ 1138366 h 1304770"/>
              <a:gd name="connsiteX22" fmla="*/ 2344366 w 5184843"/>
              <a:gd name="connsiteY22" fmla="*/ 1099455 h 1304770"/>
              <a:gd name="connsiteX23" fmla="*/ 2393005 w 5184843"/>
              <a:gd name="connsiteY23" fmla="*/ 1070272 h 1304770"/>
              <a:gd name="connsiteX24" fmla="*/ 2441643 w 5184843"/>
              <a:gd name="connsiteY24" fmla="*/ 1011906 h 1304770"/>
              <a:gd name="connsiteX25" fmla="*/ 2461098 w 5184843"/>
              <a:gd name="connsiteY25" fmla="*/ 972996 h 1304770"/>
              <a:gd name="connsiteX26" fmla="*/ 2480554 w 5184843"/>
              <a:gd name="connsiteY26" fmla="*/ 953540 h 1304770"/>
              <a:gd name="connsiteX27" fmla="*/ 2490281 w 5184843"/>
              <a:gd name="connsiteY27" fmla="*/ 895174 h 1304770"/>
              <a:gd name="connsiteX28" fmla="*/ 2500009 w 5184843"/>
              <a:gd name="connsiteY28" fmla="*/ 856264 h 1304770"/>
              <a:gd name="connsiteX29" fmla="*/ 2490281 w 5184843"/>
              <a:gd name="connsiteY29" fmla="*/ 681166 h 1304770"/>
              <a:gd name="connsiteX30" fmla="*/ 2451371 w 5184843"/>
              <a:gd name="connsiteY30" fmla="*/ 593617 h 1304770"/>
              <a:gd name="connsiteX31" fmla="*/ 2431915 w 5184843"/>
              <a:gd name="connsiteY31" fmla="*/ 554706 h 1304770"/>
              <a:gd name="connsiteX32" fmla="*/ 2402732 w 5184843"/>
              <a:gd name="connsiteY32" fmla="*/ 496340 h 1304770"/>
              <a:gd name="connsiteX33" fmla="*/ 2373549 w 5184843"/>
              <a:gd name="connsiteY33" fmla="*/ 476885 h 1304770"/>
              <a:gd name="connsiteX34" fmla="*/ 2334639 w 5184843"/>
              <a:gd name="connsiteY34" fmla="*/ 447702 h 1304770"/>
              <a:gd name="connsiteX35" fmla="*/ 2315183 w 5184843"/>
              <a:gd name="connsiteY35" fmla="*/ 428247 h 1304770"/>
              <a:gd name="connsiteX36" fmla="*/ 2256817 w 5184843"/>
              <a:gd name="connsiteY36" fmla="*/ 408791 h 1304770"/>
              <a:gd name="connsiteX37" fmla="*/ 2227635 w 5184843"/>
              <a:gd name="connsiteY37" fmla="*/ 399064 h 1304770"/>
              <a:gd name="connsiteX38" fmla="*/ 2198452 w 5184843"/>
              <a:gd name="connsiteY38" fmla="*/ 389336 h 1304770"/>
              <a:gd name="connsiteX39" fmla="*/ 2159541 w 5184843"/>
              <a:gd name="connsiteY39" fmla="*/ 379608 h 1304770"/>
              <a:gd name="connsiteX40" fmla="*/ 2013626 w 5184843"/>
              <a:gd name="connsiteY40" fmla="*/ 399064 h 1304770"/>
              <a:gd name="connsiteX41" fmla="*/ 1984443 w 5184843"/>
              <a:gd name="connsiteY41" fmla="*/ 418519 h 1304770"/>
              <a:gd name="connsiteX42" fmla="*/ 1964988 w 5184843"/>
              <a:gd name="connsiteY42" fmla="*/ 447702 h 1304770"/>
              <a:gd name="connsiteX43" fmla="*/ 1935805 w 5184843"/>
              <a:gd name="connsiteY43" fmla="*/ 525523 h 1304770"/>
              <a:gd name="connsiteX44" fmla="*/ 1974715 w 5184843"/>
              <a:gd name="connsiteY44" fmla="*/ 622800 h 1304770"/>
              <a:gd name="connsiteX45" fmla="*/ 2052537 w 5184843"/>
              <a:gd name="connsiteY45" fmla="*/ 671438 h 1304770"/>
              <a:gd name="connsiteX46" fmla="*/ 2091447 w 5184843"/>
              <a:gd name="connsiteY46" fmla="*/ 710349 h 1304770"/>
              <a:gd name="connsiteX47" fmla="*/ 2344366 w 5184843"/>
              <a:gd name="connsiteY47" fmla="*/ 739532 h 1304770"/>
              <a:gd name="connsiteX48" fmla="*/ 2548647 w 5184843"/>
              <a:gd name="connsiteY48" fmla="*/ 720077 h 1304770"/>
              <a:gd name="connsiteX49" fmla="*/ 2694562 w 5184843"/>
              <a:gd name="connsiteY49" fmla="*/ 690894 h 1304770"/>
              <a:gd name="connsiteX50" fmla="*/ 2850205 w 5184843"/>
              <a:gd name="connsiteY50" fmla="*/ 710349 h 1304770"/>
              <a:gd name="connsiteX51" fmla="*/ 2966937 w 5184843"/>
              <a:gd name="connsiteY51" fmla="*/ 739532 h 1304770"/>
              <a:gd name="connsiteX52" fmla="*/ 3083669 w 5184843"/>
              <a:gd name="connsiteY52" fmla="*/ 758987 h 1304770"/>
              <a:gd name="connsiteX53" fmla="*/ 3210128 w 5184843"/>
              <a:gd name="connsiteY53" fmla="*/ 797898 h 1304770"/>
              <a:gd name="connsiteX54" fmla="*/ 3287949 w 5184843"/>
              <a:gd name="connsiteY54" fmla="*/ 817353 h 1304770"/>
              <a:gd name="connsiteX55" fmla="*/ 3307405 w 5184843"/>
              <a:gd name="connsiteY55" fmla="*/ 836808 h 1304770"/>
              <a:gd name="connsiteX56" fmla="*/ 3336588 w 5184843"/>
              <a:gd name="connsiteY56" fmla="*/ 846536 h 1304770"/>
              <a:gd name="connsiteX57" fmla="*/ 3394954 w 5184843"/>
              <a:gd name="connsiteY57" fmla="*/ 904902 h 1304770"/>
              <a:gd name="connsiteX58" fmla="*/ 3433864 w 5184843"/>
              <a:gd name="connsiteY58" fmla="*/ 982723 h 1304770"/>
              <a:gd name="connsiteX59" fmla="*/ 3453320 w 5184843"/>
              <a:gd name="connsiteY59" fmla="*/ 1041089 h 1304770"/>
              <a:gd name="connsiteX60" fmla="*/ 3463047 w 5184843"/>
              <a:gd name="connsiteY60" fmla="*/ 1089728 h 1304770"/>
              <a:gd name="connsiteX61" fmla="*/ 3472775 w 5184843"/>
              <a:gd name="connsiteY61" fmla="*/ 1128638 h 1304770"/>
              <a:gd name="connsiteX62" fmla="*/ 3453320 w 5184843"/>
              <a:gd name="connsiteY62" fmla="*/ 1216187 h 1304770"/>
              <a:gd name="connsiteX63" fmla="*/ 3443592 w 5184843"/>
              <a:gd name="connsiteY63" fmla="*/ 1245370 h 1304770"/>
              <a:gd name="connsiteX64" fmla="*/ 3404681 w 5184843"/>
              <a:gd name="connsiteY64" fmla="*/ 1255098 h 1304770"/>
              <a:gd name="connsiteX65" fmla="*/ 3317132 w 5184843"/>
              <a:gd name="connsiteY65" fmla="*/ 1284281 h 1304770"/>
              <a:gd name="connsiteX66" fmla="*/ 3287949 w 5184843"/>
              <a:gd name="connsiteY66" fmla="*/ 1303736 h 1304770"/>
              <a:gd name="connsiteX67" fmla="*/ 3161490 w 5184843"/>
              <a:gd name="connsiteY67" fmla="*/ 1294008 h 1304770"/>
              <a:gd name="connsiteX68" fmla="*/ 3132307 w 5184843"/>
              <a:gd name="connsiteY68" fmla="*/ 1264825 h 1304770"/>
              <a:gd name="connsiteX69" fmla="*/ 3093396 w 5184843"/>
              <a:gd name="connsiteY69" fmla="*/ 1196732 h 1304770"/>
              <a:gd name="connsiteX70" fmla="*/ 3083669 w 5184843"/>
              <a:gd name="connsiteY70" fmla="*/ 1167549 h 1304770"/>
              <a:gd name="connsiteX71" fmla="*/ 3093396 w 5184843"/>
              <a:gd name="connsiteY71" fmla="*/ 1031362 h 1304770"/>
              <a:gd name="connsiteX72" fmla="*/ 3103124 w 5184843"/>
              <a:gd name="connsiteY72" fmla="*/ 1002179 h 1304770"/>
              <a:gd name="connsiteX73" fmla="*/ 3132307 w 5184843"/>
              <a:gd name="connsiteY73" fmla="*/ 972996 h 1304770"/>
              <a:gd name="connsiteX74" fmla="*/ 3161490 w 5184843"/>
              <a:gd name="connsiteY74" fmla="*/ 953540 h 1304770"/>
              <a:gd name="connsiteX75" fmla="*/ 3200400 w 5184843"/>
              <a:gd name="connsiteY75" fmla="*/ 934085 h 1304770"/>
              <a:gd name="connsiteX76" fmla="*/ 3219856 w 5184843"/>
              <a:gd name="connsiteY76" fmla="*/ 904902 h 1304770"/>
              <a:gd name="connsiteX77" fmla="*/ 3268494 w 5184843"/>
              <a:gd name="connsiteY77" fmla="*/ 885447 h 1304770"/>
              <a:gd name="connsiteX78" fmla="*/ 3463047 w 5184843"/>
              <a:gd name="connsiteY78" fmla="*/ 865991 h 1304770"/>
              <a:gd name="connsiteX79" fmla="*/ 3550596 w 5184843"/>
              <a:gd name="connsiteY79" fmla="*/ 885447 h 1304770"/>
              <a:gd name="connsiteX80" fmla="*/ 3579779 w 5184843"/>
              <a:gd name="connsiteY80" fmla="*/ 904902 h 1304770"/>
              <a:gd name="connsiteX81" fmla="*/ 3599235 w 5184843"/>
              <a:gd name="connsiteY81" fmla="*/ 924357 h 1304770"/>
              <a:gd name="connsiteX82" fmla="*/ 3638145 w 5184843"/>
              <a:gd name="connsiteY82" fmla="*/ 934085 h 1304770"/>
              <a:gd name="connsiteX83" fmla="*/ 3667328 w 5184843"/>
              <a:gd name="connsiteY83" fmla="*/ 963268 h 1304770"/>
              <a:gd name="connsiteX84" fmla="*/ 3745149 w 5184843"/>
              <a:gd name="connsiteY84" fmla="*/ 1002179 h 1304770"/>
              <a:gd name="connsiteX85" fmla="*/ 3774332 w 5184843"/>
              <a:gd name="connsiteY85" fmla="*/ 1031362 h 1304770"/>
              <a:gd name="connsiteX86" fmla="*/ 3813243 w 5184843"/>
              <a:gd name="connsiteY86" fmla="*/ 1041089 h 1304770"/>
              <a:gd name="connsiteX87" fmla="*/ 3842426 w 5184843"/>
              <a:gd name="connsiteY87" fmla="*/ 1050817 h 1304770"/>
              <a:gd name="connsiteX88" fmla="*/ 3900792 w 5184843"/>
              <a:gd name="connsiteY88" fmla="*/ 1089728 h 1304770"/>
              <a:gd name="connsiteX89" fmla="*/ 4046707 w 5184843"/>
              <a:gd name="connsiteY89" fmla="*/ 1138366 h 1304770"/>
              <a:gd name="connsiteX90" fmla="*/ 4075890 w 5184843"/>
              <a:gd name="connsiteY90" fmla="*/ 1157821 h 1304770"/>
              <a:gd name="connsiteX91" fmla="*/ 4134256 w 5184843"/>
              <a:gd name="connsiteY91" fmla="*/ 1167549 h 1304770"/>
              <a:gd name="connsiteX92" fmla="*/ 4182894 w 5184843"/>
              <a:gd name="connsiteY92" fmla="*/ 1177277 h 1304770"/>
              <a:gd name="connsiteX93" fmla="*/ 4231532 w 5184843"/>
              <a:gd name="connsiteY93" fmla="*/ 1196732 h 1304770"/>
              <a:gd name="connsiteX94" fmla="*/ 4620639 w 5184843"/>
              <a:gd name="connsiteY94" fmla="*/ 1187004 h 1304770"/>
              <a:gd name="connsiteX95" fmla="*/ 4679005 w 5184843"/>
              <a:gd name="connsiteY95" fmla="*/ 1157821 h 1304770"/>
              <a:gd name="connsiteX96" fmla="*/ 4747098 w 5184843"/>
              <a:gd name="connsiteY96" fmla="*/ 1128638 h 1304770"/>
              <a:gd name="connsiteX97" fmla="*/ 4834647 w 5184843"/>
              <a:gd name="connsiteY97" fmla="*/ 1060545 h 1304770"/>
              <a:gd name="connsiteX98" fmla="*/ 4873558 w 5184843"/>
              <a:gd name="connsiteY98" fmla="*/ 982723 h 1304770"/>
              <a:gd name="connsiteX99" fmla="*/ 4883286 w 5184843"/>
              <a:gd name="connsiteY99" fmla="*/ 943813 h 1304770"/>
              <a:gd name="connsiteX100" fmla="*/ 4902741 w 5184843"/>
              <a:gd name="connsiteY100" fmla="*/ 904902 h 1304770"/>
              <a:gd name="connsiteX101" fmla="*/ 4912469 w 5184843"/>
              <a:gd name="connsiteY101" fmla="*/ 865991 h 1304770"/>
              <a:gd name="connsiteX102" fmla="*/ 4951379 w 5184843"/>
              <a:gd name="connsiteY102" fmla="*/ 661711 h 1304770"/>
              <a:gd name="connsiteX103" fmla="*/ 4941652 w 5184843"/>
              <a:gd name="connsiteY103" fmla="*/ 535251 h 1304770"/>
              <a:gd name="connsiteX104" fmla="*/ 4922196 w 5184843"/>
              <a:gd name="connsiteY104" fmla="*/ 515796 h 1304770"/>
              <a:gd name="connsiteX105" fmla="*/ 4902741 w 5184843"/>
              <a:gd name="connsiteY105" fmla="*/ 476885 h 1304770"/>
              <a:gd name="connsiteX106" fmla="*/ 4795737 w 5184843"/>
              <a:gd name="connsiteY106" fmla="*/ 408791 h 1304770"/>
              <a:gd name="connsiteX107" fmla="*/ 4640094 w 5184843"/>
              <a:gd name="connsiteY107" fmla="*/ 418519 h 1304770"/>
              <a:gd name="connsiteX108" fmla="*/ 4610911 w 5184843"/>
              <a:gd name="connsiteY108" fmla="*/ 437974 h 1304770"/>
              <a:gd name="connsiteX109" fmla="*/ 4562273 w 5184843"/>
              <a:gd name="connsiteY109" fmla="*/ 496340 h 1304770"/>
              <a:gd name="connsiteX110" fmla="*/ 4542817 w 5184843"/>
              <a:gd name="connsiteY110" fmla="*/ 535251 h 1304770"/>
              <a:gd name="connsiteX111" fmla="*/ 4562273 w 5184843"/>
              <a:gd name="connsiteY111" fmla="*/ 661711 h 1304770"/>
              <a:gd name="connsiteX112" fmla="*/ 4572000 w 5184843"/>
              <a:gd name="connsiteY112" fmla="*/ 700621 h 1304770"/>
              <a:gd name="connsiteX113" fmla="*/ 4601183 w 5184843"/>
              <a:gd name="connsiteY113" fmla="*/ 729804 h 1304770"/>
              <a:gd name="connsiteX114" fmla="*/ 4640094 w 5184843"/>
              <a:gd name="connsiteY114" fmla="*/ 749260 h 1304770"/>
              <a:gd name="connsiteX115" fmla="*/ 4659549 w 5184843"/>
              <a:gd name="connsiteY115" fmla="*/ 778442 h 1304770"/>
              <a:gd name="connsiteX116" fmla="*/ 4688732 w 5184843"/>
              <a:gd name="connsiteY116" fmla="*/ 788170 h 1304770"/>
              <a:gd name="connsiteX117" fmla="*/ 4776281 w 5184843"/>
              <a:gd name="connsiteY117" fmla="*/ 827081 h 1304770"/>
              <a:gd name="connsiteX118" fmla="*/ 4834647 w 5184843"/>
              <a:gd name="connsiteY118" fmla="*/ 846536 h 1304770"/>
              <a:gd name="connsiteX119" fmla="*/ 4863830 w 5184843"/>
              <a:gd name="connsiteY119" fmla="*/ 856264 h 1304770"/>
              <a:gd name="connsiteX120" fmla="*/ 4931924 w 5184843"/>
              <a:gd name="connsiteY120" fmla="*/ 865991 h 1304770"/>
              <a:gd name="connsiteX121" fmla="*/ 4961107 w 5184843"/>
              <a:gd name="connsiteY121" fmla="*/ 875719 h 1304770"/>
              <a:gd name="connsiteX122" fmla="*/ 5136205 w 5184843"/>
              <a:gd name="connsiteY122" fmla="*/ 856264 h 1304770"/>
              <a:gd name="connsiteX123" fmla="*/ 5155660 w 5184843"/>
              <a:gd name="connsiteY123" fmla="*/ 836808 h 1304770"/>
              <a:gd name="connsiteX124" fmla="*/ 5184843 w 5184843"/>
              <a:gd name="connsiteY12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595337 w 5184843"/>
              <a:gd name="connsiteY16" fmla="*/ 1157821 h 1304770"/>
              <a:gd name="connsiteX17" fmla="*/ 1692613 w 5184843"/>
              <a:gd name="connsiteY17" fmla="*/ 119673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692613 w 5184843"/>
              <a:gd name="connsiteY16" fmla="*/ 1196732 h 1304770"/>
              <a:gd name="connsiteX17" fmla="*/ 1942189 w 5184843"/>
              <a:gd name="connsiteY17" fmla="*/ 1242482 h 1304770"/>
              <a:gd name="connsiteX18" fmla="*/ 2188724 w 5184843"/>
              <a:gd name="connsiteY18" fmla="*/ 1187004 h 1304770"/>
              <a:gd name="connsiteX19" fmla="*/ 2247090 w 5184843"/>
              <a:gd name="connsiteY19" fmla="*/ 1157821 h 1304770"/>
              <a:gd name="connsiteX20" fmla="*/ 2286000 w 5184843"/>
              <a:gd name="connsiteY20" fmla="*/ 1138366 h 1304770"/>
              <a:gd name="connsiteX21" fmla="*/ 2344366 w 5184843"/>
              <a:gd name="connsiteY21" fmla="*/ 1099455 h 1304770"/>
              <a:gd name="connsiteX22" fmla="*/ 2393005 w 5184843"/>
              <a:gd name="connsiteY22" fmla="*/ 1070272 h 1304770"/>
              <a:gd name="connsiteX23" fmla="*/ 2441643 w 5184843"/>
              <a:gd name="connsiteY23" fmla="*/ 1011906 h 1304770"/>
              <a:gd name="connsiteX24" fmla="*/ 2461098 w 5184843"/>
              <a:gd name="connsiteY24" fmla="*/ 972996 h 1304770"/>
              <a:gd name="connsiteX25" fmla="*/ 2480554 w 5184843"/>
              <a:gd name="connsiteY25" fmla="*/ 953540 h 1304770"/>
              <a:gd name="connsiteX26" fmla="*/ 2490281 w 5184843"/>
              <a:gd name="connsiteY26" fmla="*/ 895174 h 1304770"/>
              <a:gd name="connsiteX27" fmla="*/ 2500009 w 5184843"/>
              <a:gd name="connsiteY27" fmla="*/ 856264 h 1304770"/>
              <a:gd name="connsiteX28" fmla="*/ 2490281 w 5184843"/>
              <a:gd name="connsiteY28" fmla="*/ 681166 h 1304770"/>
              <a:gd name="connsiteX29" fmla="*/ 2451371 w 5184843"/>
              <a:gd name="connsiteY29" fmla="*/ 593617 h 1304770"/>
              <a:gd name="connsiteX30" fmla="*/ 2431915 w 5184843"/>
              <a:gd name="connsiteY30" fmla="*/ 554706 h 1304770"/>
              <a:gd name="connsiteX31" fmla="*/ 2402732 w 5184843"/>
              <a:gd name="connsiteY31" fmla="*/ 496340 h 1304770"/>
              <a:gd name="connsiteX32" fmla="*/ 2373549 w 5184843"/>
              <a:gd name="connsiteY32" fmla="*/ 476885 h 1304770"/>
              <a:gd name="connsiteX33" fmla="*/ 2334639 w 5184843"/>
              <a:gd name="connsiteY33" fmla="*/ 447702 h 1304770"/>
              <a:gd name="connsiteX34" fmla="*/ 2315183 w 5184843"/>
              <a:gd name="connsiteY34" fmla="*/ 428247 h 1304770"/>
              <a:gd name="connsiteX35" fmla="*/ 2256817 w 5184843"/>
              <a:gd name="connsiteY35" fmla="*/ 408791 h 1304770"/>
              <a:gd name="connsiteX36" fmla="*/ 2227635 w 5184843"/>
              <a:gd name="connsiteY36" fmla="*/ 399064 h 1304770"/>
              <a:gd name="connsiteX37" fmla="*/ 2198452 w 5184843"/>
              <a:gd name="connsiteY37" fmla="*/ 389336 h 1304770"/>
              <a:gd name="connsiteX38" fmla="*/ 2159541 w 5184843"/>
              <a:gd name="connsiteY38" fmla="*/ 379608 h 1304770"/>
              <a:gd name="connsiteX39" fmla="*/ 2013626 w 5184843"/>
              <a:gd name="connsiteY39" fmla="*/ 399064 h 1304770"/>
              <a:gd name="connsiteX40" fmla="*/ 1984443 w 5184843"/>
              <a:gd name="connsiteY40" fmla="*/ 418519 h 1304770"/>
              <a:gd name="connsiteX41" fmla="*/ 1964988 w 5184843"/>
              <a:gd name="connsiteY41" fmla="*/ 447702 h 1304770"/>
              <a:gd name="connsiteX42" fmla="*/ 1935805 w 5184843"/>
              <a:gd name="connsiteY42" fmla="*/ 525523 h 1304770"/>
              <a:gd name="connsiteX43" fmla="*/ 1974715 w 5184843"/>
              <a:gd name="connsiteY43" fmla="*/ 622800 h 1304770"/>
              <a:gd name="connsiteX44" fmla="*/ 2052537 w 5184843"/>
              <a:gd name="connsiteY44" fmla="*/ 671438 h 1304770"/>
              <a:gd name="connsiteX45" fmla="*/ 2091447 w 5184843"/>
              <a:gd name="connsiteY45" fmla="*/ 710349 h 1304770"/>
              <a:gd name="connsiteX46" fmla="*/ 2344366 w 5184843"/>
              <a:gd name="connsiteY46" fmla="*/ 739532 h 1304770"/>
              <a:gd name="connsiteX47" fmla="*/ 2548647 w 5184843"/>
              <a:gd name="connsiteY47" fmla="*/ 720077 h 1304770"/>
              <a:gd name="connsiteX48" fmla="*/ 2694562 w 5184843"/>
              <a:gd name="connsiteY48" fmla="*/ 690894 h 1304770"/>
              <a:gd name="connsiteX49" fmla="*/ 2850205 w 5184843"/>
              <a:gd name="connsiteY49" fmla="*/ 710349 h 1304770"/>
              <a:gd name="connsiteX50" fmla="*/ 2966937 w 5184843"/>
              <a:gd name="connsiteY50" fmla="*/ 739532 h 1304770"/>
              <a:gd name="connsiteX51" fmla="*/ 3083669 w 5184843"/>
              <a:gd name="connsiteY51" fmla="*/ 758987 h 1304770"/>
              <a:gd name="connsiteX52" fmla="*/ 3210128 w 5184843"/>
              <a:gd name="connsiteY52" fmla="*/ 797898 h 1304770"/>
              <a:gd name="connsiteX53" fmla="*/ 3287949 w 5184843"/>
              <a:gd name="connsiteY53" fmla="*/ 817353 h 1304770"/>
              <a:gd name="connsiteX54" fmla="*/ 3307405 w 5184843"/>
              <a:gd name="connsiteY54" fmla="*/ 836808 h 1304770"/>
              <a:gd name="connsiteX55" fmla="*/ 3336588 w 5184843"/>
              <a:gd name="connsiteY55" fmla="*/ 846536 h 1304770"/>
              <a:gd name="connsiteX56" fmla="*/ 3394954 w 5184843"/>
              <a:gd name="connsiteY56" fmla="*/ 904902 h 1304770"/>
              <a:gd name="connsiteX57" fmla="*/ 3433864 w 5184843"/>
              <a:gd name="connsiteY57" fmla="*/ 982723 h 1304770"/>
              <a:gd name="connsiteX58" fmla="*/ 3453320 w 5184843"/>
              <a:gd name="connsiteY58" fmla="*/ 1041089 h 1304770"/>
              <a:gd name="connsiteX59" fmla="*/ 3463047 w 5184843"/>
              <a:gd name="connsiteY59" fmla="*/ 1089728 h 1304770"/>
              <a:gd name="connsiteX60" fmla="*/ 3472775 w 5184843"/>
              <a:gd name="connsiteY60" fmla="*/ 1128638 h 1304770"/>
              <a:gd name="connsiteX61" fmla="*/ 3453320 w 5184843"/>
              <a:gd name="connsiteY61" fmla="*/ 1216187 h 1304770"/>
              <a:gd name="connsiteX62" fmla="*/ 3443592 w 5184843"/>
              <a:gd name="connsiteY62" fmla="*/ 1245370 h 1304770"/>
              <a:gd name="connsiteX63" fmla="*/ 3404681 w 5184843"/>
              <a:gd name="connsiteY63" fmla="*/ 1255098 h 1304770"/>
              <a:gd name="connsiteX64" fmla="*/ 3317132 w 5184843"/>
              <a:gd name="connsiteY64" fmla="*/ 1284281 h 1304770"/>
              <a:gd name="connsiteX65" fmla="*/ 3287949 w 5184843"/>
              <a:gd name="connsiteY65" fmla="*/ 1303736 h 1304770"/>
              <a:gd name="connsiteX66" fmla="*/ 3161490 w 5184843"/>
              <a:gd name="connsiteY66" fmla="*/ 1294008 h 1304770"/>
              <a:gd name="connsiteX67" fmla="*/ 3132307 w 5184843"/>
              <a:gd name="connsiteY67" fmla="*/ 1264825 h 1304770"/>
              <a:gd name="connsiteX68" fmla="*/ 3093396 w 5184843"/>
              <a:gd name="connsiteY68" fmla="*/ 1196732 h 1304770"/>
              <a:gd name="connsiteX69" fmla="*/ 3083669 w 5184843"/>
              <a:gd name="connsiteY69" fmla="*/ 1167549 h 1304770"/>
              <a:gd name="connsiteX70" fmla="*/ 3093396 w 5184843"/>
              <a:gd name="connsiteY70" fmla="*/ 1031362 h 1304770"/>
              <a:gd name="connsiteX71" fmla="*/ 3103124 w 5184843"/>
              <a:gd name="connsiteY71" fmla="*/ 1002179 h 1304770"/>
              <a:gd name="connsiteX72" fmla="*/ 3132307 w 5184843"/>
              <a:gd name="connsiteY72" fmla="*/ 972996 h 1304770"/>
              <a:gd name="connsiteX73" fmla="*/ 3161490 w 5184843"/>
              <a:gd name="connsiteY73" fmla="*/ 953540 h 1304770"/>
              <a:gd name="connsiteX74" fmla="*/ 3200400 w 5184843"/>
              <a:gd name="connsiteY74" fmla="*/ 934085 h 1304770"/>
              <a:gd name="connsiteX75" fmla="*/ 3219856 w 5184843"/>
              <a:gd name="connsiteY75" fmla="*/ 904902 h 1304770"/>
              <a:gd name="connsiteX76" fmla="*/ 3268494 w 5184843"/>
              <a:gd name="connsiteY76" fmla="*/ 885447 h 1304770"/>
              <a:gd name="connsiteX77" fmla="*/ 3463047 w 5184843"/>
              <a:gd name="connsiteY77" fmla="*/ 865991 h 1304770"/>
              <a:gd name="connsiteX78" fmla="*/ 3550596 w 5184843"/>
              <a:gd name="connsiteY78" fmla="*/ 885447 h 1304770"/>
              <a:gd name="connsiteX79" fmla="*/ 3579779 w 5184843"/>
              <a:gd name="connsiteY79" fmla="*/ 904902 h 1304770"/>
              <a:gd name="connsiteX80" fmla="*/ 3599235 w 5184843"/>
              <a:gd name="connsiteY80" fmla="*/ 924357 h 1304770"/>
              <a:gd name="connsiteX81" fmla="*/ 3638145 w 5184843"/>
              <a:gd name="connsiteY81" fmla="*/ 934085 h 1304770"/>
              <a:gd name="connsiteX82" fmla="*/ 3667328 w 5184843"/>
              <a:gd name="connsiteY82" fmla="*/ 963268 h 1304770"/>
              <a:gd name="connsiteX83" fmla="*/ 3745149 w 5184843"/>
              <a:gd name="connsiteY83" fmla="*/ 1002179 h 1304770"/>
              <a:gd name="connsiteX84" fmla="*/ 3774332 w 5184843"/>
              <a:gd name="connsiteY84" fmla="*/ 1031362 h 1304770"/>
              <a:gd name="connsiteX85" fmla="*/ 3813243 w 5184843"/>
              <a:gd name="connsiteY85" fmla="*/ 1041089 h 1304770"/>
              <a:gd name="connsiteX86" fmla="*/ 3842426 w 5184843"/>
              <a:gd name="connsiteY86" fmla="*/ 1050817 h 1304770"/>
              <a:gd name="connsiteX87" fmla="*/ 3900792 w 5184843"/>
              <a:gd name="connsiteY87" fmla="*/ 1089728 h 1304770"/>
              <a:gd name="connsiteX88" fmla="*/ 4046707 w 5184843"/>
              <a:gd name="connsiteY88" fmla="*/ 1138366 h 1304770"/>
              <a:gd name="connsiteX89" fmla="*/ 4075890 w 5184843"/>
              <a:gd name="connsiteY89" fmla="*/ 1157821 h 1304770"/>
              <a:gd name="connsiteX90" fmla="*/ 4134256 w 5184843"/>
              <a:gd name="connsiteY90" fmla="*/ 1167549 h 1304770"/>
              <a:gd name="connsiteX91" fmla="*/ 4182894 w 5184843"/>
              <a:gd name="connsiteY91" fmla="*/ 1177277 h 1304770"/>
              <a:gd name="connsiteX92" fmla="*/ 4231532 w 5184843"/>
              <a:gd name="connsiteY92" fmla="*/ 1196732 h 1304770"/>
              <a:gd name="connsiteX93" fmla="*/ 4620639 w 5184843"/>
              <a:gd name="connsiteY93" fmla="*/ 1187004 h 1304770"/>
              <a:gd name="connsiteX94" fmla="*/ 4679005 w 5184843"/>
              <a:gd name="connsiteY94" fmla="*/ 1157821 h 1304770"/>
              <a:gd name="connsiteX95" fmla="*/ 4747098 w 5184843"/>
              <a:gd name="connsiteY95" fmla="*/ 1128638 h 1304770"/>
              <a:gd name="connsiteX96" fmla="*/ 4834647 w 5184843"/>
              <a:gd name="connsiteY96" fmla="*/ 1060545 h 1304770"/>
              <a:gd name="connsiteX97" fmla="*/ 4873558 w 5184843"/>
              <a:gd name="connsiteY97" fmla="*/ 982723 h 1304770"/>
              <a:gd name="connsiteX98" fmla="*/ 4883286 w 5184843"/>
              <a:gd name="connsiteY98" fmla="*/ 943813 h 1304770"/>
              <a:gd name="connsiteX99" fmla="*/ 4902741 w 5184843"/>
              <a:gd name="connsiteY99" fmla="*/ 904902 h 1304770"/>
              <a:gd name="connsiteX100" fmla="*/ 4912469 w 5184843"/>
              <a:gd name="connsiteY100" fmla="*/ 865991 h 1304770"/>
              <a:gd name="connsiteX101" fmla="*/ 4951379 w 5184843"/>
              <a:gd name="connsiteY101" fmla="*/ 661711 h 1304770"/>
              <a:gd name="connsiteX102" fmla="*/ 4941652 w 5184843"/>
              <a:gd name="connsiteY102" fmla="*/ 535251 h 1304770"/>
              <a:gd name="connsiteX103" fmla="*/ 4922196 w 5184843"/>
              <a:gd name="connsiteY103" fmla="*/ 515796 h 1304770"/>
              <a:gd name="connsiteX104" fmla="*/ 4902741 w 5184843"/>
              <a:gd name="connsiteY104" fmla="*/ 476885 h 1304770"/>
              <a:gd name="connsiteX105" fmla="*/ 4795737 w 5184843"/>
              <a:gd name="connsiteY105" fmla="*/ 408791 h 1304770"/>
              <a:gd name="connsiteX106" fmla="*/ 4640094 w 5184843"/>
              <a:gd name="connsiteY106" fmla="*/ 418519 h 1304770"/>
              <a:gd name="connsiteX107" fmla="*/ 4610911 w 5184843"/>
              <a:gd name="connsiteY107" fmla="*/ 437974 h 1304770"/>
              <a:gd name="connsiteX108" fmla="*/ 4562273 w 5184843"/>
              <a:gd name="connsiteY108" fmla="*/ 496340 h 1304770"/>
              <a:gd name="connsiteX109" fmla="*/ 4542817 w 5184843"/>
              <a:gd name="connsiteY109" fmla="*/ 535251 h 1304770"/>
              <a:gd name="connsiteX110" fmla="*/ 4562273 w 5184843"/>
              <a:gd name="connsiteY110" fmla="*/ 661711 h 1304770"/>
              <a:gd name="connsiteX111" fmla="*/ 4572000 w 5184843"/>
              <a:gd name="connsiteY111" fmla="*/ 700621 h 1304770"/>
              <a:gd name="connsiteX112" fmla="*/ 4601183 w 5184843"/>
              <a:gd name="connsiteY112" fmla="*/ 729804 h 1304770"/>
              <a:gd name="connsiteX113" fmla="*/ 4640094 w 5184843"/>
              <a:gd name="connsiteY113" fmla="*/ 749260 h 1304770"/>
              <a:gd name="connsiteX114" fmla="*/ 4659549 w 5184843"/>
              <a:gd name="connsiteY114" fmla="*/ 778442 h 1304770"/>
              <a:gd name="connsiteX115" fmla="*/ 4688732 w 5184843"/>
              <a:gd name="connsiteY115" fmla="*/ 788170 h 1304770"/>
              <a:gd name="connsiteX116" fmla="*/ 4776281 w 5184843"/>
              <a:gd name="connsiteY116" fmla="*/ 827081 h 1304770"/>
              <a:gd name="connsiteX117" fmla="*/ 4834647 w 5184843"/>
              <a:gd name="connsiteY117" fmla="*/ 846536 h 1304770"/>
              <a:gd name="connsiteX118" fmla="*/ 4863830 w 5184843"/>
              <a:gd name="connsiteY118" fmla="*/ 856264 h 1304770"/>
              <a:gd name="connsiteX119" fmla="*/ 4931924 w 5184843"/>
              <a:gd name="connsiteY119" fmla="*/ 865991 h 1304770"/>
              <a:gd name="connsiteX120" fmla="*/ 4961107 w 5184843"/>
              <a:gd name="connsiteY120" fmla="*/ 875719 h 1304770"/>
              <a:gd name="connsiteX121" fmla="*/ 5136205 w 5184843"/>
              <a:gd name="connsiteY121" fmla="*/ 856264 h 1304770"/>
              <a:gd name="connsiteX122" fmla="*/ 5155660 w 5184843"/>
              <a:gd name="connsiteY122" fmla="*/ 836808 h 1304770"/>
              <a:gd name="connsiteX123" fmla="*/ 5184843 w 5184843"/>
              <a:gd name="connsiteY12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47090 w 5184843"/>
              <a:gd name="connsiteY18" fmla="*/ 1157821 h 1304770"/>
              <a:gd name="connsiteX19" fmla="*/ 2286000 w 5184843"/>
              <a:gd name="connsiteY19" fmla="*/ 1138366 h 1304770"/>
              <a:gd name="connsiteX20" fmla="*/ 2344366 w 5184843"/>
              <a:gd name="connsiteY20" fmla="*/ 1099455 h 1304770"/>
              <a:gd name="connsiteX21" fmla="*/ 2393005 w 5184843"/>
              <a:gd name="connsiteY21" fmla="*/ 1070272 h 1304770"/>
              <a:gd name="connsiteX22" fmla="*/ 2441643 w 5184843"/>
              <a:gd name="connsiteY22" fmla="*/ 1011906 h 1304770"/>
              <a:gd name="connsiteX23" fmla="*/ 2461098 w 5184843"/>
              <a:gd name="connsiteY23" fmla="*/ 972996 h 1304770"/>
              <a:gd name="connsiteX24" fmla="*/ 2480554 w 5184843"/>
              <a:gd name="connsiteY24" fmla="*/ 953540 h 1304770"/>
              <a:gd name="connsiteX25" fmla="*/ 2490281 w 5184843"/>
              <a:gd name="connsiteY25" fmla="*/ 895174 h 1304770"/>
              <a:gd name="connsiteX26" fmla="*/ 2500009 w 5184843"/>
              <a:gd name="connsiteY26" fmla="*/ 856264 h 1304770"/>
              <a:gd name="connsiteX27" fmla="*/ 2490281 w 5184843"/>
              <a:gd name="connsiteY27" fmla="*/ 681166 h 1304770"/>
              <a:gd name="connsiteX28" fmla="*/ 2451371 w 5184843"/>
              <a:gd name="connsiteY28" fmla="*/ 593617 h 1304770"/>
              <a:gd name="connsiteX29" fmla="*/ 2431915 w 5184843"/>
              <a:gd name="connsiteY29" fmla="*/ 554706 h 1304770"/>
              <a:gd name="connsiteX30" fmla="*/ 2402732 w 5184843"/>
              <a:gd name="connsiteY30" fmla="*/ 496340 h 1304770"/>
              <a:gd name="connsiteX31" fmla="*/ 2373549 w 5184843"/>
              <a:gd name="connsiteY31" fmla="*/ 476885 h 1304770"/>
              <a:gd name="connsiteX32" fmla="*/ 2334639 w 5184843"/>
              <a:gd name="connsiteY32" fmla="*/ 447702 h 1304770"/>
              <a:gd name="connsiteX33" fmla="*/ 2315183 w 5184843"/>
              <a:gd name="connsiteY33" fmla="*/ 428247 h 1304770"/>
              <a:gd name="connsiteX34" fmla="*/ 2256817 w 5184843"/>
              <a:gd name="connsiteY34" fmla="*/ 408791 h 1304770"/>
              <a:gd name="connsiteX35" fmla="*/ 2227635 w 5184843"/>
              <a:gd name="connsiteY35" fmla="*/ 399064 h 1304770"/>
              <a:gd name="connsiteX36" fmla="*/ 2198452 w 5184843"/>
              <a:gd name="connsiteY36" fmla="*/ 389336 h 1304770"/>
              <a:gd name="connsiteX37" fmla="*/ 2159541 w 5184843"/>
              <a:gd name="connsiteY37" fmla="*/ 379608 h 1304770"/>
              <a:gd name="connsiteX38" fmla="*/ 2013626 w 5184843"/>
              <a:gd name="connsiteY38" fmla="*/ 399064 h 1304770"/>
              <a:gd name="connsiteX39" fmla="*/ 1984443 w 5184843"/>
              <a:gd name="connsiteY39" fmla="*/ 418519 h 1304770"/>
              <a:gd name="connsiteX40" fmla="*/ 1964988 w 5184843"/>
              <a:gd name="connsiteY40" fmla="*/ 447702 h 1304770"/>
              <a:gd name="connsiteX41" fmla="*/ 1935805 w 5184843"/>
              <a:gd name="connsiteY41" fmla="*/ 525523 h 1304770"/>
              <a:gd name="connsiteX42" fmla="*/ 1974715 w 5184843"/>
              <a:gd name="connsiteY42" fmla="*/ 622800 h 1304770"/>
              <a:gd name="connsiteX43" fmla="*/ 2052537 w 5184843"/>
              <a:gd name="connsiteY43" fmla="*/ 671438 h 1304770"/>
              <a:gd name="connsiteX44" fmla="*/ 2091447 w 5184843"/>
              <a:gd name="connsiteY44" fmla="*/ 710349 h 1304770"/>
              <a:gd name="connsiteX45" fmla="*/ 2344366 w 5184843"/>
              <a:gd name="connsiteY45" fmla="*/ 739532 h 1304770"/>
              <a:gd name="connsiteX46" fmla="*/ 2548647 w 5184843"/>
              <a:gd name="connsiteY46" fmla="*/ 720077 h 1304770"/>
              <a:gd name="connsiteX47" fmla="*/ 2694562 w 5184843"/>
              <a:gd name="connsiteY47" fmla="*/ 690894 h 1304770"/>
              <a:gd name="connsiteX48" fmla="*/ 2850205 w 5184843"/>
              <a:gd name="connsiteY48" fmla="*/ 710349 h 1304770"/>
              <a:gd name="connsiteX49" fmla="*/ 2966937 w 5184843"/>
              <a:gd name="connsiteY49" fmla="*/ 739532 h 1304770"/>
              <a:gd name="connsiteX50" fmla="*/ 3083669 w 5184843"/>
              <a:gd name="connsiteY50" fmla="*/ 758987 h 1304770"/>
              <a:gd name="connsiteX51" fmla="*/ 3210128 w 5184843"/>
              <a:gd name="connsiteY51" fmla="*/ 797898 h 1304770"/>
              <a:gd name="connsiteX52" fmla="*/ 3287949 w 5184843"/>
              <a:gd name="connsiteY52" fmla="*/ 817353 h 1304770"/>
              <a:gd name="connsiteX53" fmla="*/ 3307405 w 5184843"/>
              <a:gd name="connsiteY53" fmla="*/ 836808 h 1304770"/>
              <a:gd name="connsiteX54" fmla="*/ 3336588 w 5184843"/>
              <a:gd name="connsiteY54" fmla="*/ 846536 h 1304770"/>
              <a:gd name="connsiteX55" fmla="*/ 3394954 w 5184843"/>
              <a:gd name="connsiteY55" fmla="*/ 904902 h 1304770"/>
              <a:gd name="connsiteX56" fmla="*/ 3433864 w 5184843"/>
              <a:gd name="connsiteY56" fmla="*/ 982723 h 1304770"/>
              <a:gd name="connsiteX57" fmla="*/ 3453320 w 5184843"/>
              <a:gd name="connsiteY57" fmla="*/ 1041089 h 1304770"/>
              <a:gd name="connsiteX58" fmla="*/ 3463047 w 5184843"/>
              <a:gd name="connsiteY58" fmla="*/ 1089728 h 1304770"/>
              <a:gd name="connsiteX59" fmla="*/ 3472775 w 5184843"/>
              <a:gd name="connsiteY59" fmla="*/ 1128638 h 1304770"/>
              <a:gd name="connsiteX60" fmla="*/ 3453320 w 5184843"/>
              <a:gd name="connsiteY60" fmla="*/ 1216187 h 1304770"/>
              <a:gd name="connsiteX61" fmla="*/ 3443592 w 5184843"/>
              <a:gd name="connsiteY61" fmla="*/ 1245370 h 1304770"/>
              <a:gd name="connsiteX62" fmla="*/ 3404681 w 5184843"/>
              <a:gd name="connsiteY62" fmla="*/ 1255098 h 1304770"/>
              <a:gd name="connsiteX63" fmla="*/ 3317132 w 5184843"/>
              <a:gd name="connsiteY63" fmla="*/ 1284281 h 1304770"/>
              <a:gd name="connsiteX64" fmla="*/ 3287949 w 5184843"/>
              <a:gd name="connsiteY64" fmla="*/ 1303736 h 1304770"/>
              <a:gd name="connsiteX65" fmla="*/ 3161490 w 5184843"/>
              <a:gd name="connsiteY65" fmla="*/ 1294008 h 1304770"/>
              <a:gd name="connsiteX66" fmla="*/ 3132307 w 5184843"/>
              <a:gd name="connsiteY66" fmla="*/ 1264825 h 1304770"/>
              <a:gd name="connsiteX67" fmla="*/ 3093396 w 5184843"/>
              <a:gd name="connsiteY67" fmla="*/ 1196732 h 1304770"/>
              <a:gd name="connsiteX68" fmla="*/ 3083669 w 5184843"/>
              <a:gd name="connsiteY68" fmla="*/ 1167549 h 1304770"/>
              <a:gd name="connsiteX69" fmla="*/ 3093396 w 5184843"/>
              <a:gd name="connsiteY69" fmla="*/ 1031362 h 1304770"/>
              <a:gd name="connsiteX70" fmla="*/ 3103124 w 5184843"/>
              <a:gd name="connsiteY70" fmla="*/ 1002179 h 1304770"/>
              <a:gd name="connsiteX71" fmla="*/ 3132307 w 5184843"/>
              <a:gd name="connsiteY71" fmla="*/ 972996 h 1304770"/>
              <a:gd name="connsiteX72" fmla="*/ 3161490 w 5184843"/>
              <a:gd name="connsiteY72" fmla="*/ 953540 h 1304770"/>
              <a:gd name="connsiteX73" fmla="*/ 3200400 w 5184843"/>
              <a:gd name="connsiteY73" fmla="*/ 934085 h 1304770"/>
              <a:gd name="connsiteX74" fmla="*/ 3219856 w 5184843"/>
              <a:gd name="connsiteY74" fmla="*/ 904902 h 1304770"/>
              <a:gd name="connsiteX75" fmla="*/ 3268494 w 5184843"/>
              <a:gd name="connsiteY75" fmla="*/ 885447 h 1304770"/>
              <a:gd name="connsiteX76" fmla="*/ 3463047 w 5184843"/>
              <a:gd name="connsiteY76" fmla="*/ 865991 h 1304770"/>
              <a:gd name="connsiteX77" fmla="*/ 3550596 w 5184843"/>
              <a:gd name="connsiteY77" fmla="*/ 885447 h 1304770"/>
              <a:gd name="connsiteX78" fmla="*/ 3579779 w 5184843"/>
              <a:gd name="connsiteY78" fmla="*/ 904902 h 1304770"/>
              <a:gd name="connsiteX79" fmla="*/ 3599235 w 5184843"/>
              <a:gd name="connsiteY79" fmla="*/ 924357 h 1304770"/>
              <a:gd name="connsiteX80" fmla="*/ 3638145 w 5184843"/>
              <a:gd name="connsiteY80" fmla="*/ 934085 h 1304770"/>
              <a:gd name="connsiteX81" fmla="*/ 3667328 w 5184843"/>
              <a:gd name="connsiteY81" fmla="*/ 963268 h 1304770"/>
              <a:gd name="connsiteX82" fmla="*/ 3745149 w 5184843"/>
              <a:gd name="connsiteY82" fmla="*/ 1002179 h 1304770"/>
              <a:gd name="connsiteX83" fmla="*/ 3774332 w 5184843"/>
              <a:gd name="connsiteY83" fmla="*/ 1031362 h 1304770"/>
              <a:gd name="connsiteX84" fmla="*/ 3813243 w 5184843"/>
              <a:gd name="connsiteY84" fmla="*/ 1041089 h 1304770"/>
              <a:gd name="connsiteX85" fmla="*/ 3842426 w 5184843"/>
              <a:gd name="connsiteY85" fmla="*/ 1050817 h 1304770"/>
              <a:gd name="connsiteX86" fmla="*/ 3900792 w 5184843"/>
              <a:gd name="connsiteY86" fmla="*/ 1089728 h 1304770"/>
              <a:gd name="connsiteX87" fmla="*/ 4046707 w 5184843"/>
              <a:gd name="connsiteY87" fmla="*/ 1138366 h 1304770"/>
              <a:gd name="connsiteX88" fmla="*/ 4075890 w 5184843"/>
              <a:gd name="connsiteY88" fmla="*/ 1157821 h 1304770"/>
              <a:gd name="connsiteX89" fmla="*/ 4134256 w 5184843"/>
              <a:gd name="connsiteY89" fmla="*/ 1167549 h 1304770"/>
              <a:gd name="connsiteX90" fmla="*/ 4182894 w 5184843"/>
              <a:gd name="connsiteY90" fmla="*/ 1177277 h 1304770"/>
              <a:gd name="connsiteX91" fmla="*/ 4231532 w 5184843"/>
              <a:gd name="connsiteY91" fmla="*/ 1196732 h 1304770"/>
              <a:gd name="connsiteX92" fmla="*/ 4620639 w 5184843"/>
              <a:gd name="connsiteY92" fmla="*/ 1187004 h 1304770"/>
              <a:gd name="connsiteX93" fmla="*/ 4679005 w 5184843"/>
              <a:gd name="connsiteY93" fmla="*/ 1157821 h 1304770"/>
              <a:gd name="connsiteX94" fmla="*/ 4747098 w 5184843"/>
              <a:gd name="connsiteY94" fmla="*/ 1128638 h 1304770"/>
              <a:gd name="connsiteX95" fmla="*/ 4834647 w 5184843"/>
              <a:gd name="connsiteY95" fmla="*/ 1060545 h 1304770"/>
              <a:gd name="connsiteX96" fmla="*/ 4873558 w 5184843"/>
              <a:gd name="connsiteY96" fmla="*/ 982723 h 1304770"/>
              <a:gd name="connsiteX97" fmla="*/ 4883286 w 5184843"/>
              <a:gd name="connsiteY97" fmla="*/ 943813 h 1304770"/>
              <a:gd name="connsiteX98" fmla="*/ 4902741 w 5184843"/>
              <a:gd name="connsiteY98" fmla="*/ 904902 h 1304770"/>
              <a:gd name="connsiteX99" fmla="*/ 4912469 w 5184843"/>
              <a:gd name="connsiteY99" fmla="*/ 865991 h 1304770"/>
              <a:gd name="connsiteX100" fmla="*/ 4951379 w 5184843"/>
              <a:gd name="connsiteY100" fmla="*/ 661711 h 1304770"/>
              <a:gd name="connsiteX101" fmla="*/ 4941652 w 5184843"/>
              <a:gd name="connsiteY101" fmla="*/ 535251 h 1304770"/>
              <a:gd name="connsiteX102" fmla="*/ 4922196 w 5184843"/>
              <a:gd name="connsiteY102" fmla="*/ 515796 h 1304770"/>
              <a:gd name="connsiteX103" fmla="*/ 4902741 w 5184843"/>
              <a:gd name="connsiteY103" fmla="*/ 476885 h 1304770"/>
              <a:gd name="connsiteX104" fmla="*/ 4795737 w 5184843"/>
              <a:gd name="connsiteY104" fmla="*/ 408791 h 1304770"/>
              <a:gd name="connsiteX105" fmla="*/ 4640094 w 5184843"/>
              <a:gd name="connsiteY105" fmla="*/ 418519 h 1304770"/>
              <a:gd name="connsiteX106" fmla="*/ 4610911 w 5184843"/>
              <a:gd name="connsiteY106" fmla="*/ 437974 h 1304770"/>
              <a:gd name="connsiteX107" fmla="*/ 4562273 w 5184843"/>
              <a:gd name="connsiteY107" fmla="*/ 496340 h 1304770"/>
              <a:gd name="connsiteX108" fmla="*/ 4542817 w 5184843"/>
              <a:gd name="connsiteY108" fmla="*/ 535251 h 1304770"/>
              <a:gd name="connsiteX109" fmla="*/ 4562273 w 5184843"/>
              <a:gd name="connsiteY109" fmla="*/ 661711 h 1304770"/>
              <a:gd name="connsiteX110" fmla="*/ 4572000 w 5184843"/>
              <a:gd name="connsiteY110" fmla="*/ 700621 h 1304770"/>
              <a:gd name="connsiteX111" fmla="*/ 4601183 w 5184843"/>
              <a:gd name="connsiteY111" fmla="*/ 729804 h 1304770"/>
              <a:gd name="connsiteX112" fmla="*/ 4640094 w 5184843"/>
              <a:gd name="connsiteY112" fmla="*/ 749260 h 1304770"/>
              <a:gd name="connsiteX113" fmla="*/ 4659549 w 5184843"/>
              <a:gd name="connsiteY113" fmla="*/ 778442 h 1304770"/>
              <a:gd name="connsiteX114" fmla="*/ 4688732 w 5184843"/>
              <a:gd name="connsiteY114" fmla="*/ 788170 h 1304770"/>
              <a:gd name="connsiteX115" fmla="*/ 4776281 w 5184843"/>
              <a:gd name="connsiteY115" fmla="*/ 827081 h 1304770"/>
              <a:gd name="connsiteX116" fmla="*/ 4834647 w 5184843"/>
              <a:gd name="connsiteY116" fmla="*/ 846536 h 1304770"/>
              <a:gd name="connsiteX117" fmla="*/ 4863830 w 5184843"/>
              <a:gd name="connsiteY117" fmla="*/ 856264 h 1304770"/>
              <a:gd name="connsiteX118" fmla="*/ 4931924 w 5184843"/>
              <a:gd name="connsiteY118" fmla="*/ 865991 h 1304770"/>
              <a:gd name="connsiteX119" fmla="*/ 4961107 w 5184843"/>
              <a:gd name="connsiteY119" fmla="*/ 875719 h 1304770"/>
              <a:gd name="connsiteX120" fmla="*/ 5136205 w 5184843"/>
              <a:gd name="connsiteY120" fmla="*/ 856264 h 1304770"/>
              <a:gd name="connsiteX121" fmla="*/ 5155660 w 5184843"/>
              <a:gd name="connsiteY121" fmla="*/ 836808 h 1304770"/>
              <a:gd name="connsiteX122" fmla="*/ 5184843 w 5184843"/>
              <a:gd name="connsiteY12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286000 w 5184843"/>
              <a:gd name="connsiteY18" fmla="*/ 1138366 h 1304770"/>
              <a:gd name="connsiteX19" fmla="*/ 2344366 w 5184843"/>
              <a:gd name="connsiteY19" fmla="*/ 1099455 h 1304770"/>
              <a:gd name="connsiteX20" fmla="*/ 2393005 w 5184843"/>
              <a:gd name="connsiteY20" fmla="*/ 1070272 h 1304770"/>
              <a:gd name="connsiteX21" fmla="*/ 2441643 w 5184843"/>
              <a:gd name="connsiteY21" fmla="*/ 1011906 h 1304770"/>
              <a:gd name="connsiteX22" fmla="*/ 2461098 w 5184843"/>
              <a:gd name="connsiteY22" fmla="*/ 972996 h 1304770"/>
              <a:gd name="connsiteX23" fmla="*/ 2480554 w 5184843"/>
              <a:gd name="connsiteY23" fmla="*/ 953540 h 1304770"/>
              <a:gd name="connsiteX24" fmla="*/ 2490281 w 5184843"/>
              <a:gd name="connsiteY24" fmla="*/ 895174 h 1304770"/>
              <a:gd name="connsiteX25" fmla="*/ 2500009 w 5184843"/>
              <a:gd name="connsiteY25" fmla="*/ 856264 h 1304770"/>
              <a:gd name="connsiteX26" fmla="*/ 2490281 w 5184843"/>
              <a:gd name="connsiteY26" fmla="*/ 681166 h 1304770"/>
              <a:gd name="connsiteX27" fmla="*/ 2451371 w 5184843"/>
              <a:gd name="connsiteY27" fmla="*/ 593617 h 1304770"/>
              <a:gd name="connsiteX28" fmla="*/ 2431915 w 5184843"/>
              <a:gd name="connsiteY28" fmla="*/ 554706 h 1304770"/>
              <a:gd name="connsiteX29" fmla="*/ 2402732 w 5184843"/>
              <a:gd name="connsiteY29" fmla="*/ 496340 h 1304770"/>
              <a:gd name="connsiteX30" fmla="*/ 2373549 w 5184843"/>
              <a:gd name="connsiteY30" fmla="*/ 476885 h 1304770"/>
              <a:gd name="connsiteX31" fmla="*/ 2334639 w 5184843"/>
              <a:gd name="connsiteY31" fmla="*/ 447702 h 1304770"/>
              <a:gd name="connsiteX32" fmla="*/ 2315183 w 5184843"/>
              <a:gd name="connsiteY32" fmla="*/ 428247 h 1304770"/>
              <a:gd name="connsiteX33" fmla="*/ 2256817 w 5184843"/>
              <a:gd name="connsiteY33" fmla="*/ 408791 h 1304770"/>
              <a:gd name="connsiteX34" fmla="*/ 2227635 w 5184843"/>
              <a:gd name="connsiteY34" fmla="*/ 399064 h 1304770"/>
              <a:gd name="connsiteX35" fmla="*/ 2198452 w 5184843"/>
              <a:gd name="connsiteY35" fmla="*/ 389336 h 1304770"/>
              <a:gd name="connsiteX36" fmla="*/ 2159541 w 5184843"/>
              <a:gd name="connsiteY36" fmla="*/ 379608 h 1304770"/>
              <a:gd name="connsiteX37" fmla="*/ 2013626 w 5184843"/>
              <a:gd name="connsiteY37" fmla="*/ 399064 h 1304770"/>
              <a:gd name="connsiteX38" fmla="*/ 1984443 w 5184843"/>
              <a:gd name="connsiteY38" fmla="*/ 418519 h 1304770"/>
              <a:gd name="connsiteX39" fmla="*/ 1964988 w 5184843"/>
              <a:gd name="connsiteY39" fmla="*/ 447702 h 1304770"/>
              <a:gd name="connsiteX40" fmla="*/ 1935805 w 5184843"/>
              <a:gd name="connsiteY40" fmla="*/ 525523 h 1304770"/>
              <a:gd name="connsiteX41" fmla="*/ 1974715 w 5184843"/>
              <a:gd name="connsiteY41" fmla="*/ 622800 h 1304770"/>
              <a:gd name="connsiteX42" fmla="*/ 2052537 w 5184843"/>
              <a:gd name="connsiteY42" fmla="*/ 671438 h 1304770"/>
              <a:gd name="connsiteX43" fmla="*/ 2091447 w 5184843"/>
              <a:gd name="connsiteY43" fmla="*/ 710349 h 1304770"/>
              <a:gd name="connsiteX44" fmla="*/ 2344366 w 5184843"/>
              <a:gd name="connsiteY44" fmla="*/ 739532 h 1304770"/>
              <a:gd name="connsiteX45" fmla="*/ 2548647 w 5184843"/>
              <a:gd name="connsiteY45" fmla="*/ 720077 h 1304770"/>
              <a:gd name="connsiteX46" fmla="*/ 2694562 w 5184843"/>
              <a:gd name="connsiteY46" fmla="*/ 690894 h 1304770"/>
              <a:gd name="connsiteX47" fmla="*/ 2850205 w 5184843"/>
              <a:gd name="connsiteY47" fmla="*/ 710349 h 1304770"/>
              <a:gd name="connsiteX48" fmla="*/ 2966937 w 5184843"/>
              <a:gd name="connsiteY48" fmla="*/ 739532 h 1304770"/>
              <a:gd name="connsiteX49" fmla="*/ 3083669 w 5184843"/>
              <a:gd name="connsiteY49" fmla="*/ 758987 h 1304770"/>
              <a:gd name="connsiteX50" fmla="*/ 3210128 w 5184843"/>
              <a:gd name="connsiteY50" fmla="*/ 797898 h 1304770"/>
              <a:gd name="connsiteX51" fmla="*/ 3287949 w 5184843"/>
              <a:gd name="connsiteY51" fmla="*/ 817353 h 1304770"/>
              <a:gd name="connsiteX52" fmla="*/ 3307405 w 5184843"/>
              <a:gd name="connsiteY52" fmla="*/ 836808 h 1304770"/>
              <a:gd name="connsiteX53" fmla="*/ 3336588 w 5184843"/>
              <a:gd name="connsiteY53" fmla="*/ 846536 h 1304770"/>
              <a:gd name="connsiteX54" fmla="*/ 3394954 w 5184843"/>
              <a:gd name="connsiteY54" fmla="*/ 904902 h 1304770"/>
              <a:gd name="connsiteX55" fmla="*/ 3433864 w 5184843"/>
              <a:gd name="connsiteY55" fmla="*/ 982723 h 1304770"/>
              <a:gd name="connsiteX56" fmla="*/ 3453320 w 5184843"/>
              <a:gd name="connsiteY56" fmla="*/ 1041089 h 1304770"/>
              <a:gd name="connsiteX57" fmla="*/ 3463047 w 5184843"/>
              <a:gd name="connsiteY57" fmla="*/ 1089728 h 1304770"/>
              <a:gd name="connsiteX58" fmla="*/ 3472775 w 5184843"/>
              <a:gd name="connsiteY58" fmla="*/ 1128638 h 1304770"/>
              <a:gd name="connsiteX59" fmla="*/ 3453320 w 5184843"/>
              <a:gd name="connsiteY59" fmla="*/ 1216187 h 1304770"/>
              <a:gd name="connsiteX60" fmla="*/ 3443592 w 5184843"/>
              <a:gd name="connsiteY60" fmla="*/ 1245370 h 1304770"/>
              <a:gd name="connsiteX61" fmla="*/ 3404681 w 5184843"/>
              <a:gd name="connsiteY61" fmla="*/ 1255098 h 1304770"/>
              <a:gd name="connsiteX62" fmla="*/ 3317132 w 5184843"/>
              <a:gd name="connsiteY62" fmla="*/ 1284281 h 1304770"/>
              <a:gd name="connsiteX63" fmla="*/ 3287949 w 5184843"/>
              <a:gd name="connsiteY63" fmla="*/ 1303736 h 1304770"/>
              <a:gd name="connsiteX64" fmla="*/ 3161490 w 5184843"/>
              <a:gd name="connsiteY64" fmla="*/ 1294008 h 1304770"/>
              <a:gd name="connsiteX65" fmla="*/ 3132307 w 5184843"/>
              <a:gd name="connsiteY65" fmla="*/ 1264825 h 1304770"/>
              <a:gd name="connsiteX66" fmla="*/ 3093396 w 5184843"/>
              <a:gd name="connsiteY66" fmla="*/ 1196732 h 1304770"/>
              <a:gd name="connsiteX67" fmla="*/ 3083669 w 5184843"/>
              <a:gd name="connsiteY67" fmla="*/ 1167549 h 1304770"/>
              <a:gd name="connsiteX68" fmla="*/ 3093396 w 5184843"/>
              <a:gd name="connsiteY68" fmla="*/ 1031362 h 1304770"/>
              <a:gd name="connsiteX69" fmla="*/ 3103124 w 5184843"/>
              <a:gd name="connsiteY69" fmla="*/ 1002179 h 1304770"/>
              <a:gd name="connsiteX70" fmla="*/ 3132307 w 5184843"/>
              <a:gd name="connsiteY70" fmla="*/ 972996 h 1304770"/>
              <a:gd name="connsiteX71" fmla="*/ 3161490 w 5184843"/>
              <a:gd name="connsiteY71" fmla="*/ 953540 h 1304770"/>
              <a:gd name="connsiteX72" fmla="*/ 3200400 w 5184843"/>
              <a:gd name="connsiteY72" fmla="*/ 934085 h 1304770"/>
              <a:gd name="connsiteX73" fmla="*/ 3219856 w 5184843"/>
              <a:gd name="connsiteY73" fmla="*/ 904902 h 1304770"/>
              <a:gd name="connsiteX74" fmla="*/ 3268494 w 5184843"/>
              <a:gd name="connsiteY74" fmla="*/ 885447 h 1304770"/>
              <a:gd name="connsiteX75" fmla="*/ 3463047 w 5184843"/>
              <a:gd name="connsiteY75" fmla="*/ 865991 h 1304770"/>
              <a:gd name="connsiteX76" fmla="*/ 3550596 w 5184843"/>
              <a:gd name="connsiteY76" fmla="*/ 885447 h 1304770"/>
              <a:gd name="connsiteX77" fmla="*/ 3579779 w 5184843"/>
              <a:gd name="connsiteY77" fmla="*/ 904902 h 1304770"/>
              <a:gd name="connsiteX78" fmla="*/ 3599235 w 5184843"/>
              <a:gd name="connsiteY78" fmla="*/ 924357 h 1304770"/>
              <a:gd name="connsiteX79" fmla="*/ 3638145 w 5184843"/>
              <a:gd name="connsiteY79" fmla="*/ 934085 h 1304770"/>
              <a:gd name="connsiteX80" fmla="*/ 3667328 w 5184843"/>
              <a:gd name="connsiteY80" fmla="*/ 963268 h 1304770"/>
              <a:gd name="connsiteX81" fmla="*/ 3745149 w 5184843"/>
              <a:gd name="connsiteY81" fmla="*/ 1002179 h 1304770"/>
              <a:gd name="connsiteX82" fmla="*/ 3774332 w 5184843"/>
              <a:gd name="connsiteY82" fmla="*/ 1031362 h 1304770"/>
              <a:gd name="connsiteX83" fmla="*/ 3813243 w 5184843"/>
              <a:gd name="connsiteY83" fmla="*/ 1041089 h 1304770"/>
              <a:gd name="connsiteX84" fmla="*/ 3842426 w 5184843"/>
              <a:gd name="connsiteY84" fmla="*/ 1050817 h 1304770"/>
              <a:gd name="connsiteX85" fmla="*/ 3900792 w 5184843"/>
              <a:gd name="connsiteY85" fmla="*/ 1089728 h 1304770"/>
              <a:gd name="connsiteX86" fmla="*/ 4046707 w 5184843"/>
              <a:gd name="connsiteY86" fmla="*/ 1138366 h 1304770"/>
              <a:gd name="connsiteX87" fmla="*/ 4075890 w 5184843"/>
              <a:gd name="connsiteY87" fmla="*/ 1157821 h 1304770"/>
              <a:gd name="connsiteX88" fmla="*/ 4134256 w 5184843"/>
              <a:gd name="connsiteY88" fmla="*/ 1167549 h 1304770"/>
              <a:gd name="connsiteX89" fmla="*/ 4182894 w 5184843"/>
              <a:gd name="connsiteY89" fmla="*/ 1177277 h 1304770"/>
              <a:gd name="connsiteX90" fmla="*/ 4231532 w 5184843"/>
              <a:gd name="connsiteY90" fmla="*/ 1196732 h 1304770"/>
              <a:gd name="connsiteX91" fmla="*/ 4620639 w 5184843"/>
              <a:gd name="connsiteY91" fmla="*/ 1187004 h 1304770"/>
              <a:gd name="connsiteX92" fmla="*/ 4679005 w 5184843"/>
              <a:gd name="connsiteY92" fmla="*/ 1157821 h 1304770"/>
              <a:gd name="connsiteX93" fmla="*/ 4747098 w 5184843"/>
              <a:gd name="connsiteY93" fmla="*/ 1128638 h 1304770"/>
              <a:gd name="connsiteX94" fmla="*/ 4834647 w 5184843"/>
              <a:gd name="connsiteY94" fmla="*/ 1060545 h 1304770"/>
              <a:gd name="connsiteX95" fmla="*/ 4873558 w 5184843"/>
              <a:gd name="connsiteY95" fmla="*/ 982723 h 1304770"/>
              <a:gd name="connsiteX96" fmla="*/ 4883286 w 5184843"/>
              <a:gd name="connsiteY96" fmla="*/ 943813 h 1304770"/>
              <a:gd name="connsiteX97" fmla="*/ 4902741 w 5184843"/>
              <a:gd name="connsiteY97" fmla="*/ 904902 h 1304770"/>
              <a:gd name="connsiteX98" fmla="*/ 4912469 w 5184843"/>
              <a:gd name="connsiteY98" fmla="*/ 865991 h 1304770"/>
              <a:gd name="connsiteX99" fmla="*/ 4951379 w 5184843"/>
              <a:gd name="connsiteY99" fmla="*/ 661711 h 1304770"/>
              <a:gd name="connsiteX100" fmla="*/ 4941652 w 5184843"/>
              <a:gd name="connsiteY100" fmla="*/ 535251 h 1304770"/>
              <a:gd name="connsiteX101" fmla="*/ 4922196 w 5184843"/>
              <a:gd name="connsiteY101" fmla="*/ 515796 h 1304770"/>
              <a:gd name="connsiteX102" fmla="*/ 4902741 w 5184843"/>
              <a:gd name="connsiteY102" fmla="*/ 476885 h 1304770"/>
              <a:gd name="connsiteX103" fmla="*/ 4795737 w 5184843"/>
              <a:gd name="connsiteY103" fmla="*/ 408791 h 1304770"/>
              <a:gd name="connsiteX104" fmla="*/ 4640094 w 5184843"/>
              <a:gd name="connsiteY104" fmla="*/ 418519 h 1304770"/>
              <a:gd name="connsiteX105" fmla="*/ 4610911 w 5184843"/>
              <a:gd name="connsiteY105" fmla="*/ 437974 h 1304770"/>
              <a:gd name="connsiteX106" fmla="*/ 4562273 w 5184843"/>
              <a:gd name="connsiteY106" fmla="*/ 496340 h 1304770"/>
              <a:gd name="connsiteX107" fmla="*/ 4542817 w 5184843"/>
              <a:gd name="connsiteY107" fmla="*/ 535251 h 1304770"/>
              <a:gd name="connsiteX108" fmla="*/ 4562273 w 5184843"/>
              <a:gd name="connsiteY108" fmla="*/ 661711 h 1304770"/>
              <a:gd name="connsiteX109" fmla="*/ 4572000 w 5184843"/>
              <a:gd name="connsiteY109" fmla="*/ 700621 h 1304770"/>
              <a:gd name="connsiteX110" fmla="*/ 4601183 w 5184843"/>
              <a:gd name="connsiteY110" fmla="*/ 729804 h 1304770"/>
              <a:gd name="connsiteX111" fmla="*/ 4640094 w 5184843"/>
              <a:gd name="connsiteY111" fmla="*/ 749260 h 1304770"/>
              <a:gd name="connsiteX112" fmla="*/ 4659549 w 5184843"/>
              <a:gd name="connsiteY112" fmla="*/ 778442 h 1304770"/>
              <a:gd name="connsiteX113" fmla="*/ 4688732 w 5184843"/>
              <a:gd name="connsiteY113" fmla="*/ 788170 h 1304770"/>
              <a:gd name="connsiteX114" fmla="*/ 4776281 w 5184843"/>
              <a:gd name="connsiteY114" fmla="*/ 827081 h 1304770"/>
              <a:gd name="connsiteX115" fmla="*/ 4834647 w 5184843"/>
              <a:gd name="connsiteY115" fmla="*/ 846536 h 1304770"/>
              <a:gd name="connsiteX116" fmla="*/ 4863830 w 5184843"/>
              <a:gd name="connsiteY116" fmla="*/ 856264 h 1304770"/>
              <a:gd name="connsiteX117" fmla="*/ 4931924 w 5184843"/>
              <a:gd name="connsiteY117" fmla="*/ 865991 h 1304770"/>
              <a:gd name="connsiteX118" fmla="*/ 4961107 w 5184843"/>
              <a:gd name="connsiteY118" fmla="*/ 875719 h 1304770"/>
              <a:gd name="connsiteX119" fmla="*/ 5136205 w 5184843"/>
              <a:gd name="connsiteY119" fmla="*/ 856264 h 1304770"/>
              <a:gd name="connsiteX120" fmla="*/ 5155660 w 5184843"/>
              <a:gd name="connsiteY120" fmla="*/ 836808 h 1304770"/>
              <a:gd name="connsiteX121" fmla="*/ 5184843 w 5184843"/>
              <a:gd name="connsiteY12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80554 w 5184843"/>
              <a:gd name="connsiteY22" fmla="*/ 953540 h 1304770"/>
              <a:gd name="connsiteX23" fmla="*/ 2490281 w 5184843"/>
              <a:gd name="connsiteY23" fmla="*/ 895174 h 1304770"/>
              <a:gd name="connsiteX24" fmla="*/ 2500009 w 5184843"/>
              <a:gd name="connsiteY24" fmla="*/ 856264 h 1304770"/>
              <a:gd name="connsiteX25" fmla="*/ 2490281 w 5184843"/>
              <a:gd name="connsiteY25" fmla="*/ 681166 h 1304770"/>
              <a:gd name="connsiteX26" fmla="*/ 2451371 w 5184843"/>
              <a:gd name="connsiteY26" fmla="*/ 593617 h 1304770"/>
              <a:gd name="connsiteX27" fmla="*/ 2431915 w 5184843"/>
              <a:gd name="connsiteY27" fmla="*/ 554706 h 1304770"/>
              <a:gd name="connsiteX28" fmla="*/ 2402732 w 5184843"/>
              <a:gd name="connsiteY28" fmla="*/ 496340 h 1304770"/>
              <a:gd name="connsiteX29" fmla="*/ 2373549 w 5184843"/>
              <a:gd name="connsiteY29" fmla="*/ 476885 h 1304770"/>
              <a:gd name="connsiteX30" fmla="*/ 2334639 w 5184843"/>
              <a:gd name="connsiteY30" fmla="*/ 447702 h 1304770"/>
              <a:gd name="connsiteX31" fmla="*/ 2315183 w 5184843"/>
              <a:gd name="connsiteY31" fmla="*/ 428247 h 1304770"/>
              <a:gd name="connsiteX32" fmla="*/ 2256817 w 5184843"/>
              <a:gd name="connsiteY32" fmla="*/ 408791 h 1304770"/>
              <a:gd name="connsiteX33" fmla="*/ 2227635 w 5184843"/>
              <a:gd name="connsiteY33" fmla="*/ 399064 h 1304770"/>
              <a:gd name="connsiteX34" fmla="*/ 2198452 w 5184843"/>
              <a:gd name="connsiteY34" fmla="*/ 389336 h 1304770"/>
              <a:gd name="connsiteX35" fmla="*/ 2159541 w 5184843"/>
              <a:gd name="connsiteY35" fmla="*/ 379608 h 1304770"/>
              <a:gd name="connsiteX36" fmla="*/ 2013626 w 5184843"/>
              <a:gd name="connsiteY36" fmla="*/ 399064 h 1304770"/>
              <a:gd name="connsiteX37" fmla="*/ 1984443 w 5184843"/>
              <a:gd name="connsiteY37" fmla="*/ 418519 h 1304770"/>
              <a:gd name="connsiteX38" fmla="*/ 1964988 w 5184843"/>
              <a:gd name="connsiteY38" fmla="*/ 447702 h 1304770"/>
              <a:gd name="connsiteX39" fmla="*/ 1935805 w 5184843"/>
              <a:gd name="connsiteY39" fmla="*/ 525523 h 1304770"/>
              <a:gd name="connsiteX40" fmla="*/ 1974715 w 5184843"/>
              <a:gd name="connsiteY40" fmla="*/ 622800 h 1304770"/>
              <a:gd name="connsiteX41" fmla="*/ 2052537 w 5184843"/>
              <a:gd name="connsiteY41" fmla="*/ 671438 h 1304770"/>
              <a:gd name="connsiteX42" fmla="*/ 2091447 w 5184843"/>
              <a:gd name="connsiteY42" fmla="*/ 710349 h 1304770"/>
              <a:gd name="connsiteX43" fmla="*/ 2344366 w 5184843"/>
              <a:gd name="connsiteY43" fmla="*/ 739532 h 1304770"/>
              <a:gd name="connsiteX44" fmla="*/ 2548647 w 5184843"/>
              <a:gd name="connsiteY44" fmla="*/ 720077 h 1304770"/>
              <a:gd name="connsiteX45" fmla="*/ 2694562 w 5184843"/>
              <a:gd name="connsiteY45" fmla="*/ 690894 h 1304770"/>
              <a:gd name="connsiteX46" fmla="*/ 2850205 w 5184843"/>
              <a:gd name="connsiteY46" fmla="*/ 710349 h 1304770"/>
              <a:gd name="connsiteX47" fmla="*/ 2966937 w 5184843"/>
              <a:gd name="connsiteY47" fmla="*/ 739532 h 1304770"/>
              <a:gd name="connsiteX48" fmla="*/ 3083669 w 5184843"/>
              <a:gd name="connsiteY48" fmla="*/ 758987 h 1304770"/>
              <a:gd name="connsiteX49" fmla="*/ 3210128 w 5184843"/>
              <a:gd name="connsiteY49" fmla="*/ 797898 h 1304770"/>
              <a:gd name="connsiteX50" fmla="*/ 3287949 w 5184843"/>
              <a:gd name="connsiteY50" fmla="*/ 817353 h 1304770"/>
              <a:gd name="connsiteX51" fmla="*/ 3307405 w 5184843"/>
              <a:gd name="connsiteY51" fmla="*/ 836808 h 1304770"/>
              <a:gd name="connsiteX52" fmla="*/ 3336588 w 5184843"/>
              <a:gd name="connsiteY52" fmla="*/ 846536 h 1304770"/>
              <a:gd name="connsiteX53" fmla="*/ 3394954 w 5184843"/>
              <a:gd name="connsiteY53" fmla="*/ 904902 h 1304770"/>
              <a:gd name="connsiteX54" fmla="*/ 3433864 w 5184843"/>
              <a:gd name="connsiteY54" fmla="*/ 982723 h 1304770"/>
              <a:gd name="connsiteX55" fmla="*/ 3453320 w 5184843"/>
              <a:gd name="connsiteY55" fmla="*/ 1041089 h 1304770"/>
              <a:gd name="connsiteX56" fmla="*/ 3463047 w 5184843"/>
              <a:gd name="connsiteY56" fmla="*/ 1089728 h 1304770"/>
              <a:gd name="connsiteX57" fmla="*/ 3472775 w 5184843"/>
              <a:gd name="connsiteY57" fmla="*/ 1128638 h 1304770"/>
              <a:gd name="connsiteX58" fmla="*/ 3453320 w 5184843"/>
              <a:gd name="connsiteY58" fmla="*/ 1216187 h 1304770"/>
              <a:gd name="connsiteX59" fmla="*/ 3443592 w 5184843"/>
              <a:gd name="connsiteY59" fmla="*/ 1245370 h 1304770"/>
              <a:gd name="connsiteX60" fmla="*/ 3404681 w 5184843"/>
              <a:gd name="connsiteY60" fmla="*/ 1255098 h 1304770"/>
              <a:gd name="connsiteX61" fmla="*/ 3317132 w 5184843"/>
              <a:gd name="connsiteY61" fmla="*/ 1284281 h 1304770"/>
              <a:gd name="connsiteX62" fmla="*/ 3287949 w 5184843"/>
              <a:gd name="connsiteY62" fmla="*/ 1303736 h 1304770"/>
              <a:gd name="connsiteX63" fmla="*/ 3161490 w 5184843"/>
              <a:gd name="connsiteY63" fmla="*/ 1294008 h 1304770"/>
              <a:gd name="connsiteX64" fmla="*/ 3132307 w 5184843"/>
              <a:gd name="connsiteY64" fmla="*/ 1264825 h 1304770"/>
              <a:gd name="connsiteX65" fmla="*/ 3093396 w 5184843"/>
              <a:gd name="connsiteY65" fmla="*/ 1196732 h 1304770"/>
              <a:gd name="connsiteX66" fmla="*/ 3083669 w 5184843"/>
              <a:gd name="connsiteY66" fmla="*/ 1167549 h 1304770"/>
              <a:gd name="connsiteX67" fmla="*/ 3093396 w 5184843"/>
              <a:gd name="connsiteY67" fmla="*/ 1031362 h 1304770"/>
              <a:gd name="connsiteX68" fmla="*/ 3103124 w 5184843"/>
              <a:gd name="connsiteY68" fmla="*/ 1002179 h 1304770"/>
              <a:gd name="connsiteX69" fmla="*/ 3132307 w 5184843"/>
              <a:gd name="connsiteY69" fmla="*/ 972996 h 1304770"/>
              <a:gd name="connsiteX70" fmla="*/ 3161490 w 5184843"/>
              <a:gd name="connsiteY70" fmla="*/ 953540 h 1304770"/>
              <a:gd name="connsiteX71" fmla="*/ 3200400 w 5184843"/>
              <a:gd name="connsiteY71" fmla="*/ 934085 h 1304770"/>
              <a:gd name="connsiteX72" fmla="*/ 3219856 w 5184843"/>
              <a:gd name="connsiteY72" fmla="*/ 904902 h 1304770"/>
              <a:gd name="connsiteX73" fmla="*/ 3268494 w 5184843"/>
              <a:gd name="connsiteY73" fmla="*/ 885447 h 1304770"/>
              <a:gd name="connsiteX74" fmla="*/ 3463047 w 5184843"/>
              <a:gd name="connsiteY74" fmla="*/ 865991 h 1304770"/>
              <a:gd name="connsiteX75" fmla="*/ 3550596 w 5184843"/>
              <a:gd name="connsiteY75" fmla="*/ 885447 h 1304770"/>
              <a:gd name="connsiteX76" fmla="*/ 3579779 w 5184843"/>
              <a:gd name="connsiteY76" fmla="*/ 904902 h 1304770"/>
              <a:gd name="connsiteX77" fmla="*/ 3599235 w 5184843"/>
              <a:gd name="connsiteY77" fmla="*/ 924357 h 1304770"/>
              <a:gd name="connsiteX78" fmla="*/ 3638145 w 5184843"/>
              <a:gd name="connsiteY78" fmla="*/ 934085 h 1304770"/>
              <a:gd name="connsiteX79" fmla="*/ 3667328 w 5184843"/>
              <a:gd name="connsiteY79" fmla="*/ 963268 h 1304770"/>
              <a:gd name="connsiteX80" fmla="*/ 3745149 w 5184843"/>
              <a:gd name="connsiteY80" fmla="*/ 1002179 h 1304770"/>
              <a:gd name="connsiteX81" fmla="*/ 3774332 w 5184843"/>
              <a:gd name="connsiteY81" fmla="*/ 1031362 h 1304770"/>
              <a:gd name="connsiteX82" fmla="*/ 3813243 w 5184843"/>
              <a:gd name="connsiteY82" fmla="*/ 1041089 h 1304770"/>
              <a:gd name="connsiteX83" fmla="*/ 3842426 w 5184843"/>
              <a:gd name="connsiteY83" fmla="*/ 1050817 h 1304770"/>
              <a:gd name="connsiteX84" fmla="*/ 3900792 w 5184843"/>
              <a:gd name="connsiteY84" fmla="*/ 1089728 h 1304770"/>
              <a:gd name="connsiteX85" fmla="*/ 4046707 w 5184843"/>
              <a:gd name="connsiteY85" fmla="*/ 1138366 h 1304770"/>
              <a:gd name="connsiteX86" fmla="*/ 4075890 w 5184843"/>
              <a:gd name="connsiteY86" fmla="*/ 1157821 h 1304770"/>
              <a:gd name="connsiteX87" fmla="*/ 4134256 w 5184843"/>
              <a:gd name="connsiteY87" fmla="*/ 1167549 h 1304770"/>
              <a:gd name="connsiteX88" fmla="*/ 4182894 w 5184843"/>
              <a:gd name="connsiteY88" fmla="*/ 1177277 h 1304770"/>
              <a:gd name="connsiteX89" fmla="*/ 4231532 w 5184843"/>
              <a:gd name="connsiteY89" fmla="*/ 1196732 h 1304770"/>
              <a:gd name="connsiteX90" fmla="*/ 4620639 w 5184843"/>
              <a:gd name="connsiteY90" fmla="*/ 1187004 h 1304770"/>
              <a:gd name="connsiteX91" fmla="*/ 4679005 w 5184843"/>
              <a:gd name="connsiteY91" fmla="*/ 1157821 h 1304770"/>
              <a:gd name="connsiteX92" fmla="*/ 4747098 w 5184843"/>
              <a:gd name="connsiteY92" fmla="*/ 1128638 h 1304770"/>
              <a:gd name="connsiteX93" fmla="*/ 4834647 w 5184843"/>
              <a:gd name="connsiteY93" fmla="*/ 1060545 h 1304770"/>
              <a:gd name="connsiteX94" fmla="*/ 4873558 w 5184843"/>
              <a:gd name="connsiteY94" fmla="*/ 982723 h 1304770"/>
              <a:gd name="connsiteX95" fmla="*/ 4883286 w 5184843"/>
              <a:gd name="connsiteY95" fmla="*/ 943813 h 1304770"/>
              <a:gd name="connsiteX96" fmla="*/ 4902741 w 5184843"/>
              <a:gd name="connsiteY96" fmla="*/ 904902 h 1304770"/>
              <a:gd name="connsiteX97" fmla="*/ 4912469 w 5184843"/>
              <a:gd name="connsiteY97" fmla="*/ 865991 h 1304770"/>
              <a:gd name="connsiteX98" fmla="*/ 4951379 w 5184843"/>
              <a:gd name="connsiteY98" fmla="*/ 661711 h 1304770"/>
              <a:gd name="connsiteX99" fmla="*/ 4941652 w 5184843"/>
              <a:gd name="connsiteY99" fmla="*/ 535251 h 1304770"/>
              <a:gd name="connsiteX100" fmla="*/ 4922196 w 5184843"/>
              <a:gd name="connsiteY100" fmla="*/ 515796 h 1304770"/>
              <a:gd name="connsiteX101" fmla="*/ 4902741 w 5184843"/>
              <a:gd name="connsiteY101" fmla="*/ 476885 h 1304770"/>
              <a:gd name="connsiteX102" fmla="*/ 4795737 w 5184843"/>
              <a:gd name="connsiteY102" fmla="*/ 408791 h 1304770"/>
              <a:gd name="connsiteX103" fmla="*/ 4640094 w 5184843"/>
              <a:gd name="connsiteY103" fmla="*/ 418519 h 1304770"/>
              <a:gd name="connsiteX104" fmla="*/ 4610911 w 5184843"/>
              <a:gd name="connsiteY104" fmla="*/ 437974 h 1304770"/>
              <a:gd name="connsiteX105" fmla="*/ 4562273 w 5184843"/>
              <a:gd name="connsiteY105" fmla="*/ 496340 h 1304770"/>
              <a:gd name="connsiteX106" fmla="*/ 4542817 w 5184843"/>
              <a:gd name="connsiteY106" fmla="*/ 535251 h 1304770"/>
              <a:gd name="connsiteX107" fmla="*/ 4562273 w 5184843"/>
              <a:gd name="connsiteY107" fmla="*/ 661711 h 1304770"/>
              <a:gd name="connsiteX108" fmla="*/ 4572000 w 5184843"/>
              <a:gd name="connsiteY108" fmla="*/ 700621 h 1304770"/>
              <a:gd name="connsiteX109" fmla="*/ 4601183 w 5184843"/>
              <a:gd name="connsiteY109" fmla="*/ 729804 h 1304770"/>
              <a:gd name="connsiteX110" fmla="*/ 4640094 w 5184843"/>
              <a:gd name="connsiteY110" fmla="*/ 749260 h 1304770"/>
              <a:gd name="connsiteX111" fmla="*/ 4659549 w 5184843"/>
              <a:gd name="connsiteY111" fmla="*/ 778442 h 1304770"/>
              <a:gd name="connsiteX112" fmla="*/ 4688732 w 5184843"/>
              <a:gd name="connsiteY112" fmla="*/ 788170 h 1304770"/>
              <a:gd name="connsiteX113" fmla="*/ 4776281 w 5184843"/>
              <a:gd name="connsiteY113" fmla="*/ 827081 h 1304770"/>
              <a:gd name="connsiteX114" fmla="*/ 4834647 w 5184843"/>
              <a:gd name="connsiteY114" fmla="*/ 846536 h 1304770"/>
              <a:gd name="connsiteX115" fmla="*/ 4863830 w 5184843"/>
              <a:gd name="connsiteY115" fmla="*/ 856264 h 1304770"/>
              <a:gd name="connsiteX116" fmla="*/ 4931924 w 5184843"/>
              <a:gd name="connsiteY116" fmla="*/ 865991 h 1304770"/>
              <a:gd name="connsiteX117" fmla="*/ 4961107 w 5184843"/>
              <a:gd name="connsiteY117" fmla="*/ 875719 h 1304770"/>
              <a:gd name="connsiteX118" fmla="*/ 5136205 w 5184843"/>
              <a:gd name="connsiteY118" fmla="*/ 856264 h 1304770"/>
              <a:gd name="connsiteX119" fmla="*/ 5155660 w 5184843"/>
              <a:gd name="connsiteY119" fmla="*/ 836808 h 1304770"/>
              <a:gd name="connsiteX120" fmla="*/ 5184843 w 5184843"/>
              <a:gd name="connsiteY12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61098 w 5184843"/>
              <a:gd name="connsiteY21" fmla="*/ 972996 h 1304770"/>
              <a:gd name="connsiteX22" fmla="*/ 2490281 w 5184843"/>
              <a:gd name="connsiteY22" fmla="*/ 895174 h 1304770"/>
              <a:gd name="connsiteX23" fmla="*/ 2500009 w 5184843"/>
              <a:gd name="connsiteY23" fmla="*/ 856264 h 1304770"/>
              <a:gd name="connsiteX24" fmla="*/ 2490281 w 5184843"/>
              <a:gd name="connsiteY24" fmla="*/ 681166 h 1304770"/>
              <a:gd name="connsiteX25" fmla="*/ 2451371 w 5184843"/>
              <a:gd name="connsiteY25" fmla="*/ 593617 h 1304770"/>
              <a:gd name="connsiteX26" fmla="*/ 2431915 w 5184843"/>
              <a:gd name="connsiteY26" fmla="*/ 554706 h 1304770"/>
              <a:gd name="connsiteX27" fmla="*/ 2402732 w 5184843"/>
              <a:gd name="connsiteY27" fmla="*/ 496340 h 1304770"/>
              <a:gd name="connsiteX28" fmla="*/ 2373549 w 5184843"/>
              <a:gd name="connsiteY28" fmla="*/ 476885 h 1304770"/>
              <a:gd name="connsiteX29" fmla="*/ 2334639 w 5184843"/>
              <a:gd name="connsiteY29" fmla="*/ 447702 h 1304770"/>
              <a:gd name="connsiteX30" fmla="*/ 2315183 w 5184843"/>
              <a:gd name="connsiteY30" fmla="*/ 428247 h 1304770"/>
              <a:gd name="connsiteX31" fmla="*/ 2256817 w 5184843"/>
              <a:gd name="connsiteY31" fmla="*/ 408791 h 1304770"/>
              <a:gd name="connsiteX32" fmla="*/ 2227635 w 5184843"/>
              <a:gd name="connsiteY32" fmla="*/ 399064 h 1304770"/>
              <a:gd name="connsiteX33" fmla="*/ 2198452 w 5184843"/>
              <a:gd name="connsiteY33" fmla="*/ 389336 h 1304770"/>
              <a:gd name="connsiteX34" fmla="*/ 2159541 w 5184843"/>
              <a:gd name="connsiteY34" fmla="*/ 379608 h 1304770"/>
              <a:gd name="connsiteX35" fmla="*/ 2013626 w 5184843"/>
              <a:gd name="connsiteY35" fmla="*/ 399064 h 1304770"/>
              <a:gd name="connsiteX36" fmla="*/ 1984443 w 5184843"/>
              <a:gd name="connsiteY36" fmla="*/ 418519 h 1304770"/>
              <a:gd name="connsiteX37" fmla="*/ 1964988 w 5184843"/>
              <a:gd name="connsiteY37" fmla="*/ 447702 h 1304770"/>
              <a:gd name="connsiteX38" fmla="*/ 1935805 w 5184843"/>
              <a:gd name="connsiteY38" fmla="*/ 525523 h 1304770"/>
              <a:gd name="connsiteX39" fmla="*/ 1974715 w 5184843"/>
              <a:gd name="connsiteY39" fmla="*/ 622800 h 1304770"/>
              <a:gd name="connsiteX40" fmla="*/ 2052537 w 5184843"/>
              <a:gd name="connsiteY40" fmla="*/ 671438 h 1304770"/>
              <a:gd name="connsiteX41" fmla="*/ 2091447 w 5184843"/>
              <a:gd name="connsiteY41" fmla="*/ 710349 h 1304770"/>
              <a:gd name="connsiteX42" fmla="*/ 2344366 w 5184843"/>
              <a:gd name="connsiteY42" fmla="*/ 739532 h 1304770"/>
              <a:gd name="connsiteX43" fmla="*/ 2548647 w 5184843"/>
              <a:gd name="connsiteY43" fmla="*/ 720077 h 1304770"/>
              <a:gd name="connsiteX44" fmla="*/ 2694562 w 5184843"/>
              <a:gd name="connsiteY44" fmla="*/ 690894 h 1304770"/>
              <a:gd name="connsiteX45" fmla="*/ 2850205 w 5184843"/>
              <a:gd name="connsiteY45" fmla="*/ 710349 h 1304770"/>
              <a:gd name="connsiteX46" fmla="*/ 2966937 w 5184843"/>
              <a:gd name="connsiteY46" fmla="*/ 739532 h 1304770"/>
              <a:gd name="connsiteX47" fmla="*/ 3083669 w 5184843"/>
              <a:gd name="connsiteY47" fmla="*/ 758987 h 1304770"/>
              <a:gd name="connsiteX48" fmla="*/ 3210128 w 5184843"/>
              <a:gd name="connsiteY48" fmla="*/ 797898 h 1304770"/>
              <a:gd name="connsiteX49" fmla="*/ 3287949 w 5184843"/>
              <a:gd name="connsiteY49" fmla="*/ 817353 h 1304770"/>
              <a:gd name="connsiteX50" fmla="*/ 3307405 w 5184843"/>
              <a:gd name="connsiteY50" fmla="*/ 836808 h 1304770"/>
              <a:gd name="connsiteX51" fmla="*/ 3336588 w 5184843"/>
              <a:gd name="connsiteY51" fmla="*/ 846536 h 1304770"/>
              <a:gd name="connsiteX52" fmla="*/ 3394954 w 5184843"/>
              <a:gd name="connsiteY52" fmla="*/ 904902 h 1304770"/>
              <a:gd name="connsiteX53" fmla="*/ 3433864 w 5184843"/>
              <a:gd name="connsiteY53" fmla="*/ 982723 h 1304770"/>
              <a:gd name="connsiteX54" fmla="*/ 3453320 w 5184843"/>
              <a:gd name="connsiteY54" fmla="*/ 1041089 h 1304770"/>
              <a:gd name="connsiteX55" fmla="*/ 3463047 w 5184843"/>
              <a:gd name="connsiteY55" fmla="*/ 1089728 h 1304770"/>
              <a:gd name="connsiteX56" fmla="*/ 3472775 w 5184843"/>
              <a:gd name="connsiteY56" fmla="*/ 1128638 h 1304770"/>
              <a:gd name="connsiteX57" fmla="*/ 3453320 w 5184843"/>
              <a:gd name="connsiteY57" fmla="*/ 1216187 h 1304770"/>
              <a:gd name="connsiteX58" fmla="*/ 3443592 w 5184843"/>
              <a:gd name="connsiteY58" fmla="*/ 1245370 h 1304770"/>
              <a:gd name="connsiteX59" fmla="*/ 3404681 w 5184843"/>
              <a:gd name="connsiteY59" fmla="*/ 1255098 h 1304770"/>
              <a:gd name="connsiteX60" fmla="*/ 3317132 w 5184843"/>
              <a:gd name="connsiteY60" fmla="*/ 1284281 h 1304770"/>
              <a:gd name="connsiteX61" fmla="*/ 3287949 w 5184843"/>
              <a:gd name="connsiteY61" fmla="*/ 1303736 h 1304770"/>
              <a:gd name="connsiteX62" fmla="*/ 3161490 w 5184843"/>
              <a:gd name="connsiteY62" fmla="*/ 1294008 h 1304770"/>
              <a:gd name="connsiteX63" fmla="*/ 3132307 w 5184843"/>
              <a:gd name="connsiteY63" fmla="*/ 1264825 h 1304770"/>
              <a:gd name="connsiteX64" fmla="*/ 3093396 w 5184843"/>
              <a:gd name="connsiteY64" fmla="*/ 1196732 h 1304770"/>
              <a:gd name="connsiteX65" fmla="*/ 3083669 w 5184843"/>
              <a:gd name="connsiteY65" fmla="*/ 1167549 h 1304770"/>
              <a:gd name="connsiteX66" fmla="*/ 3093396 w 5184843"/>
              <a:gd name="connsiteY66" fmla="*/ 1031362 h 1304770"/>
              <a:gd name="connsiteX67" fmla="*/ 3103124 w 5184843"/>
              <a:gd name="connsiteY67" fmla="*/ 1002179 h 1304770"/>
              <a:gd name="connsiteX68" fmla="*/ 3132307 w 5184843"/>
              <a:gd name="connsiteY68" fmla="*/ 972996 h 1304770"/>
              <a:gd name="connsiteX69" fmla="*/ 3161490 w 5184843"/>
              <a:gd name="connsiteY69" fmla="*/ 953540 h 1304770"/>
              <a:gd name="connsiteX70" fmla="*/ 3200400 w 5184843"/>
              <a:gd name="connsiteY70" fmla="*/ 934085 h 1304770"/>
              <a:gd name="connsiteX71" fmla="*/ 3219856 w 5184843"/>
              <a:gd name="connsiteY71" fmla="*/ 904902 h 1304770"/>
              <a:gd name="connsiteX72" fmla="*/ 3268494 w 5184843"/>
              <a:gd name="connsiteY72" fmla="*/ 885447 h 1304770"/>
              <a:gd name="connsiteX73" fmla="*/ 3463047 w 5184843"/>
              <a:gd name="connsiteY73" fmla="*/ 865991 h 1304770"/>
              <a:gd name="connsiteX74" fmla="*/ 3550596 w 5184843"/>
              <a:gd name="connsiteY74" fmla="*/ 885447 h 1304770"/>
              <a:gd name="connsiteX75" fmla="*/ 3579779 w 5184843"/>
              <a:gd name="connsiteY75" fmla="*/ 904902 h 1304770"/>
              <a:gd name="connsiteX76" fmla="*/ 3599235 w 5184843"/>
              <a:gd name="connsiteY76" fmla="*/ 924357 h 1304770"/>
              <a:gd name="connsiteX77" fmla="*/ 3638145 w 5184843"/>
              <a:gd name="connsiteY77" fmla="*/ 934085 h 1304770"/>
              <a:gd name="connsiteX78" fmla="*/ 3667328 w 5184843"/>
              <a:gd name="connsiteY78" fmla="*/ 963268 h 1304770"/>
              <a:gd name="connsiteX79" fmla="*/ 3745149 w 5184843"/>
              <a:gd name="connsiteY79" fmla="*/ 1002179 h 1304770"/>
              <a:gd name="connsiteX80" fmla="*/ 3774332 w 5184843"/>
              <a:gd name="connsiteY80" fmla="*/ 1031362 h 1304770"/>
              <a:gd name="connsiteX81" fmla="*/ 3813243 w 5184843"/>
              <a:gd name="connsiteY81" fmla="*/ 1041089 h 1304770"/>
              <a:gd name="connsiteX82" fmla="*/ 3842426 w 5184843"/>
              <a:gd name="connsiteY82" fmla="*/ 1050817 h 1304770"/>
              <a:gd name="connsiteX83" fmla="*/ 3900792 w 5184843"/>
              <a:gd name="connsiteY83" fmla="*/ 1089728 h 1304770"/>
              <a:gd name="connsiteX84" fmla="*/ 4046707 w 5184843"/>
              <a:gd name="connsiteY84" fmla="*/ 1138366 h 1304770"/>
              <a:gd name="connsiteX85" fmla="*/ 4075890 w 5184843"/>
              <a:gd name="connsiteY85" fmla="*/ 1157821 h 1304770"/>
              <a:gd name="connsiteX86" fmla="*/ 4134256 w 5184843"/>
              <a:gd name="connsiteY86" fmla="*/ 1167549 h 1304770"/>
              <a:gd name="connsiteX87" fmla="*/ 4182894 w 5184843"/>
              <a:gd name="connsiteY87" fmla="*/ 1177277 h 1304770"/>
              <a:gd name="connsiteX88" fmla="*/ 4231532 w 5184843"/>
              <a:gd name="connsiteY88" fmla="*/ 1196732 h 1304770"/>
              <a:gd name="connsiteX89" fmla="*/ 4620639 w 5184843"/>
              <a:gd name="connsiteY89" fmla="*/ 1187004 h 1304770"/>
              <a:gd name="connsiteX90" fmla="*/ 4679005 w 5184843"/>
              <a:gd name="connsiteY90" fmla="*/ 1157821 h 1304770"/>
              <a:gd name="connsiteX91" fmla="*/ 4747098 w 5184843"/>
              <a:gd name="connsiteY91" fmla="*/ 1128638 h 1304770"/>
              <a:gd name="connsiteX92" fmla="*/ 4834647 w 5184843"/>
              <a:gd name="connsiteY92" fmla="*/ 1060545 h 1304770"/>
              <a:gd name="connsiteX93" fmla="*/ 4873558 w 5184843"/>
              <a:gd name="connsiteY93" fmla="*/ 982723 h 1304770"/>
              <a:gd name="connsiteX94" fmla="*/ 4883286 w 5184843"/>
              <a:gd name="connsiteY94" fmla="*/ 943813 h 1304770"/>
              <a:gd name="connsiteX95" fmla="*/ 4902741 w 5184843"/>
              <a:gd name="connsiteY95" fmla="*/ 904902 h 1304770"/>
              <a:gd name="connsiteX96" fmla="*/ 4912469 w 5184843"/>
              <a:gd name="connsiteY96" fmla="*/ 865991 h 1304770"/>
              <a:gd name="connsiteX97" fmla="*/ 4951379 w 5184843"/>
              <a:gd name="connsiteY97" fmla="*/ 661711 h 1304770"/>
              <a:gd name="connsiteX98" fmla="*/ 4941652 w 5184843"/>
              <a:gd name="connsiteY98" fmla="*/ 535251 h 1304770"/>
              <a:gd name="connsiteX99" fmla="*/ 4922196 w 5184843"/>
              <a:gd name="connsiteY99" fmla="*/ 515796 h 1304770"/>
              <a:gd name="connsiteX100" fmla="*/ 4902741 w 5184843"/>
              <a:gd name="connsiteY100" fmla="*/ 476885 h 1304770"/>
              <a:gd name="connsiteX101" fmla="*/ 4795737 w 5184843"/>
              <a:gd name="connsiteY101" fmla="*/ 408791 h 1304770"/>
              <a:gd name="connsiteX102" fmla="*/ 4640094 w 5184843"/>
              <a:gd name="connsiteY102" fmla="*/ 418519 h 1304770"/>
              <a:gd name="connsiteX103" fmla="*/ 4610911 w 5184843"/>
              <a:gd name="connsiteY103" fmla="*/ 437974 h 1304770"/>
              <a:gd name="connsiteX104" fmla="*/ 4562273 w 5184843"/>
              <a:gd name="connsiteY104" fmla="*/ 496340 h 1304770"/>
              <a:gd name="connsiteX105" fmla="*/ 4542817 w 5184843"/>
              <a:gd name="connsiteY105" fmla="*/ 535251 h 1304770"/>
              <a:gd name="connsiteX106" fmla="*/ 4562273 w 5184843"/>
              <a:gd name="connsiteY106" fmla="*/ 661711 h 1304770"/>
              <a:gd name="connsiteX107" fmla="*/ 4572000 w 5184843"/>
              <a:gd name="connsiteY107" fmla="*/ 700621 h 1304770"/>
              <a:gd name="connsiteX108" fmla="*/ 4601183 w 5184843"/>
              <a:gd name="connsiteY108" fmla="*/ 729804 h 1304770"/>
              <a:gd name="connsiteX109" fmla="*/ 4640094 w 5184843"/>
              <a:gd name="connsiteY109" fmla="*/ 749260 h 1304770"/>
              <a:gd name="connsiteX110" fmla="*/ 4659549 w 5184843"/>
              <a:gd name="connsiteY110" fmla="*/ 778442 h 1304770"/>
              <a:gd name="connsiteX111" fmla="*/ 4688732 w 5184843"/>
              <a:gd name="connsiteY111" fmla="*/ 788170 h 1304770"/>
              <a:gd name="connsiteX112" fmla="*/ 4776281 w 5184843"/>
              <a:gd name="connsiteY112" fmla="*/ 827081 h 1304770"/>
              <a:gd name="connsiteX113" fmla="*/ 4834647 w 5184843"/>
              <a:gd name="connsiteY113" fmla="*/ 846536 h 1304770"/>
              <a:gd name="connsiteX114" fmla="*/ 4863830 w 5184843"/>
              <a:gd name="connsiteY114" fmla="*/ 856264 h 1304770"/>
              <a:gd name="connsiteX115" fmla="*/ 4931924 w 5184843"/>
              <a:gd name="connsiteY115" fmla="*/ 865991 h 1304770"/>
              <a:gd name="connsiteX116" fmla="*/ 4961107 w 5184843"/>
              <a:gd name="connsiteY116" fmla="*/ 875719 h 1304770"/>
              <a:gd name="connsiteX117" fmla="*/ 5136205 w 5184843"/>
              <a:gd name="connsiteY117" fmla="*/ 856264 h 1304770"/>
              <a:gd name="connsiteX118" fmla="*/ 5155660 w 5184843"/>
              <a:gd name="connsiteY118" fmla="*/ 836808 h 1304770"/>
              <a:gd name="connsiteX119" fmla="*/ 5184843 w 5184843"/>
              <a:gd name="connsiteY11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393005 w 5184843"/>
              <a:gd name="connsiteY19" fmla="*/ 1070272 h 1304770"/>
              <a:gd name="connsiteX20" fmla="*/ 2441643 w 5184843"/>
              <a:gd name="connsiteY20" fmla="*/ 1011906 h 1304770"/>
              <a:gd name="connsiteX21" fmla="*/ 2490281 w 5184843"/>
              <a:gd name="connsiteY21" fmla="*/ 895174 h 1304770"/>
              <a:gd name="connsiteX22" fmla="*/ 2500009 w 5184843"/>
              <a:gd name="connsiteY22" fmla="*/ 856264 h 1304770"/>
              <a:gd name="connsiteX23" fmla="*/ 2490281 w 5184843"/>
              <a:gd name="connsiteY23" fmla="*/ 681166 h 1304770"/>
              <a:gd name="connsiteX24" fmla="*/ 2451371 w 5184843"/>
              <a:gd name="connsiteY24" fmla="*/ 593617 h 1304770"/>
              <a:gd name="connsiteX25" fmla="*/ 2431915 w 5184843"/>
              <a:gd name="connsiteY25" fmla="*/ 554706 h 1304770"/>
              <a:gd name="connsiteX26" fmla="*/ 2402732 w 5184843"/>
              <a:gd name="connsiteY26" fmla="*/ 496340 h 1304770"/>
              <a:gd name="connsiteX27" fmla="*/ 2373549 w 5184843"/>
              <a:gd name="connsiteY27" fmla="*/ 476885 h 1304770"/>
              <a:gd name="connsiteX28" fmla="*/ 2334639 w 5184843"/>
              <a:gd name="connsiteY28" fmla="*/ 447702 h 1304770"/>
              <a:gd name="connsiteX29" fmla="*/ 2315183 w 5184843"/>
              <a:gd name="connsiteY29" fmla="*/ 428247 h 1304770"/>
              <a:gd name="connsiteX30" fmla="*/ 2256817 w 5184843"/>
              <a:gd name="connsiteY30" fmla="*/ 408791 h 1304770"/>
              <a:gd name="connsiteX31" fmla="*/ 2227635 w 5184843"/>
              <a:gd name="connsiteY31" fmla="*/ 399064 h 1304770"/>
              <a:gd name="connsiteX32" fmla="*/ 2198452 w 5184843"/>
              <a:gd name="connsiteY32" fmla="*/ 389336 h 1304770"/>
              <a:gd name="connsiteX33" fmla="*/ 2159541 w 5184843"/>
              <a:gd name="connsiteY33" fmla="*/ 379608 h 1304770"/>
              <a:gd name="connsiteX34" fmla="*/ 2013626 w 5184843"/>
              <a:gd name="connsiteY34" fmla="*/ 399064 h 1304770"/>
              <a:gd name="connsiteX35" fmla="*/ 1984443 w 5184843"/>
              <a:gd name="connsiteY35" fmla="*/ 418519 h 1304770"/>
              <a:gd name="connsiteX36" fmla="*/ 1964988 w 5184843"/>
              <a:gd name="connsiteY36" fmla="*/ 447702 h 1304770"/>
              <a:gd name="connsiteX37" fmla="*/ 1935805 w 5184843"/>
              <a:gd name="connsiteY37" fmla="*/ 525523 h 1304770"/>
              <a:gd name="connsiteX38" fmla="*/ 1974715 w 5184843"/>
              <a:gd name="connsiteY38" fmla="*/ 622800 h 1304770"/>
              <a:gd name="connsiteX39" fmla="*/ 2052537 w 5184843"/>
              <a:gd name="connsiteY39" fmla="*/ 671438 h 1304770"/>
              <a:gd name="connsiteX40" fmla="*/ 2091447 w 5184843"/>
              <a:gd name="connsiteY40" fmla="*/ 710349 h 1304770"/>
              <a:gd name="connsiteX41" fmla="*/ 2344366 w 5184843"/>
              <a:gd name="connsiteY41" fmla="*/ 739532 h 1304770"/>
              <a:gd name="connsiteX42" fmla="*/ 2548647 w 5184843"/>
              <a:gd name="connsiteY42" fmla="*/ 720077 h 1304770"/>
              <a:gd name="connsiteX43" fmla="*/ 2694562 w 5184843"/>
              <a:gd name="connsiteY43" fmla="*/ 690894 h 1304770"/>
              <a:gd name="connsiteX44" fmla="*/ 2850205 w 5184843"/>
              <a:gd name="connsiteY44" fmla="*/ 710349 h 1304770"/>
              <a:gd name="connsiteX45" fmla="*/ 2966937 w 5184843"/>
              <a:gd name="connsiteY45" fmla="*/ 739532 h 1304770"/>
              <a:gd name="connsiteX46" fmla="*/ 3083669 w 5184843"/>
              <a:gd name="connsiteY46" fmla="*/ 758987 h 1304770"/>
              <a:gd name="connsiteX47" fmla="*/ 3210128 w 5184843"/>
              <a:gd name="connsiteY47" fmla="*/ 797898 h 1304770"/>
              <a:gd name="connsiteX48" fmla="*/ 3287949 w 5184843"/>
              <a:gd name="connsiteY48" fmla="*/ 817353 h 1304770"/>
              <a:gd name="connsiteX49" fmla="*/ 3307405 w 5184843"/>
              <a:gd name="connsiteY49" fmla="*/ 836808 h 1304770"/>
              <a:gd name="connsiteX50" fmla="*/ 3336588 w 5184843"/>
              <a:gd name="connsiteY50" fmla="*/ 846536 h 1304770"/>
              <a:gd name="connsiteX51" fmla="*/ 3394954 w 5184843"/>
              <a:gd name="connsiteY51" fmla="*/ 904902 h 1304770"/>
              <a:gd name="connsiteX52" fmla="*/ 3433864 w 5184843"/>
              <a:gd name="connsiteY52" fmla="*/ 982723 h 1304770"/>
              <a:gd name="connsiteX53" fmla="*/ 3453320 w 5184843"/>
              <a:gd name="connsiteY53" fmla="*/ 1041089 h 1304770"/>
              <a:gd name="connsiteX54" fmla="*/ 3463047 w 5184843"/>
              <a:gd name="connsiteY54" fmla="*/ 1089728 h 1304770"/>
              <a:gd name="connsiteX55" fmla="*/ 3472775 w 5184843"/>
              <a:gd name="connsiteY55" fmla="*/ 1128638 h 1304770"/>
              <a:gd name="connsiteX56" fmla="*/ 3453320 w 5184843"/>
              <a:gd name="connsiteY56" fmla="*/ 1216187 h 1304770"/>
              <a:gd name="connsiteX57" fmla="*/ 3443592 w 5184843"/>
              <a:gd name="connsiteY57" fmla="*/ 1245370 h 1304770"/>
              <a:gd name="connsiteX58" fmla="*/ 3404681 w 5184843"/>
              <a:gd name="connsiteY58" fmla="*/ 1255098 h 1304770"/>
              <a:gd name="connsiteX59" fmla="*/ 3317132 w 5184843"/>
              <a:gd name="connsiteY59" fmla="*/ 1284281 h 1304770"/>
              <a:gd name="connsiteX60" fmla="*/ 3287949 w 5184843"/>
              <a:gd name="connsiteY60" fmla="*/ 1303736 h 1304770"/>
              <a:gd name="connsiteX61" fmla="*/ 3161490 w 5184843"/>
              <a:gd name="connsiteY61" fmla="*/ 1294008 h 1304770"/>
              <a:gd name="connsiteX62" fmla="*/ 3132307 w 5184843"/>
              <a:gd name="connsiteY62" fmla="*/ 1264825 h 1304770"/>
              <a:gd name="connsiteX63" fmla="*/ 3093396 w 5184843"/>
              <a:gd name="connsiteY63" fmla="*/ 1196732 h 1304770"/>
              <a:gd name="connsiteX64" fmla="*/ 3083669 w 5184843"/>
              <a:gd name="connsiteY64" fmla="*/ 1167549 h 1304770"/>
              <a:gd name="connsiteX65" fmla="*/ 3093396 w 5184843"/>
              <a:gd name="connsiteY65" fmla="*/ 1031362 h 1304770"/>
              <a:gd name="connsiteX66" fmla="*/ 3103124 w 5184843"/>
              <a:gd name="connsiteY66" fmla="*/ 1002179 h 1304770"/>
              <a:gd name="connsiteX67" fmla="*/ 3132307 w 5184843"/>
              <a:gd name="connsiteY67" fmla="*/ 972996 h 1304770"/>
              <a:gd name="connsiteX68" fmla="*/ 3161490 w 5184843"/>
              <a:gd name="connsiteY68" fmla="*/ 953540 h 1304770"/>
              <a:gd name="connsiteX69" fmla="*/ 3200400 w 5184843"/>
              <a:gd name="connsiteY69" fmla="*/ 934085 h 1304770"/>
              <a:gd name="connsiteX70" fmla="*/ 3219856 w 5184843"/>
              <a:gd name="connsiteY70" fmla="*/ 904902 h 1304770"/>
              <a:gd name="connsiteX71" fmla="*/ 3268494 w 5184843"/>
              <a:gd name="connsiteY71" fmla="*/ 885447 h 1304770"/>
              <a:gd name="connsiteX72" fmla="*/ 3463047 w 5184843"/>
              <a:gd name="connsiteY72" fmla="*/ 865991 h 1304770"/>
              <a:gd name="connsiteX73" fmla="*/ 3550596 w 5184843"/>
              <a:gd name="connsiteY73" fmla="*/ 885447 h 1304770"/>
              <a:gd name="connsiteX74" fmla="*/ 3579779 w 5184843"/>
              <a:gd name="connsiteY74" fmla="*/ 904902 h 1304770"/>
              <a:gd name="connsiteX75" fmla="*/ 3599235 w 5184843"/>
              <a:gd name="connsiteY75" fmla="*/ 924357 h 1304770"/>
              <a:gd name="connsiteX76" fmla="*/ 3638145 w 5184843"/>
              <a:gd name="connsiteY76" fmla="*/ 934085 h 1304770"/>
              <a:gd name="connsiteX77" fmla="*/ 3667328 w 5184843"/>
              <a:gd name="connsiteY77" fmla="*/ 963268 h 1304770"/>
              <a:gd name="connsiteX78" fmla="*/ 3745149 w 5184843"/>
              <a:gd name="connsiteY78" fmla="*/ 1002179 h 1304770"/>
              <a:gd name="connsiteX79" fmla="*/ 3774332 w 5184843"/>
              <a:gd name="connsiteY79" fmla="*/ 1031362 h 1304770"/>
              <a:gd name="connsiteX80" fmla="*/ 3813243 w 5184843"/>
              <a:gd name="connsiteY80" fmla="*/ 1041089 h 1304770"/>
              <a:gd name="connsiteX81" fmla="*/ 3842426 w 5184843"/>
              <a:gd name="connsiteY81" fmla="*/ 1050817 h 1304770"/>
              <a:gd name="connsiteX82" fmla="*/ 3900792 w 5184843"/>
              <a:gd name="connsiteY82" fmla="*/ 1089728 h 1304770"/>
              <a:gd name="connsiteX83" fmla="*/ 4046707 w 5184843"/>
              <a:gd name="connsiteY83" fmla="*/ 1138366 h 1304770"/>
              <a:gd name="connsiteX84" fmla="*/ 4075890 w 5184843"/>
              <a:gd name="connsiteY84" fmla="*/ 1157821 h 1304770"/>
              <a:gd name="connsiteX85" fmla="*/ 4134256 w 5184843"/>
              <a:gd name="connsiteY85" fmla="*/ 1167549 h 1304770"/>
              <a:gd name="connsiteX86" fmla="*/ 4182894 w 5184843"/>
              <a:gd name="connsiteY86" fmla="*/ 1177277 h 1304770"/>
              <a:gd name="connsiteX87" fmla="*/ 4231532 w 5184843"/>
              <a:gd name="connsiteY87" fmla="*/ 1196732 h 1304770"/>
              <a:gd name="connsiteX88" fmla="*/ 4620639 w 5184843"/>
              <a:gd name="connsiteY88" fmla="*/ 1187004 h 1304770"/>
              <a:gd name="connsiteX89" fmla="*/ 4679005 w 5184843"/>
              <a:gd name="connsiteY89" fmla="*/ 1157821 h 1304770"/>
              <a:gd name="connsiteX90" fmla="*/ 4747098 w 5184843"/>
              <a:gd name="connsiteY90" fmla="*/ 1128638 h 1304770"/>
              <a:gd name="connsiteX91" fmla="*/ 4834647 w 5184843"/>
              <a:gd name="connsiteY91" fmla="*/ 1060545 h 1304770"/>
              <a:gd name="connsiteX92" fmla="*/ 4873558 w 5184843"/>
              <a:gd name="connsiteY92" fmla="*/ 982723 h 1304770"/>
              <a:gd name="connsiteX93" fmla="*/ 4883286 w 5184843"/>
              <a:gd name="connsiteY93" fmla="*/ 943813 h 1304770"/>
              <a:gd name="connsiteX94" fmla="*/ 4902741 w 5184843"/>
              <a:gd name="connsiteY94" fmla="*/ 904902 h 1304770"/>
              <a:gd name="connsiteX95" fmla="*/ 4912469 w 5184843"/>
              <a:gd name="connsiteY95" fmla="*/ 865991 h 1304770"/>
              <a:gd name="connsiteX96" fmla="*/ 4951379 w 5184843"/>
              <a:gd name="connsiteY96" fmla="*/ 661711 h 1304770"/>
              <a:gd name="connsiteX97" fmla="*/ 4941652 w 5184843"/>
              <a:gd name="connsiteY97" fmla="*/ 535251 h 1304770"/>
              <a:gd name="connsiteX98" fmla="*/ 4922196 w 5184843"/>
              <a:gd name="connsiteY98" fmla="*/ 515796 h 1304770"/>
              <a:gd name="connsiteX99" fmla="*/ 4902741 w 5184843"/>
              <a:gd name="connsiteY99" fmla="*/ 476885 h 1304770"/>
              <a:gd name="connsiteX100" fmla="*/ 4795737 w 5184843"/>
              <a:gd name="connsiteY100" fmla="*/ 408791 h 1304770"/>
              <a:gd name="connsiteX101" fmla="*/ 4640094 w 5184843"/>
              <a:gd name="connsiteY101" fmla="*/ 418519 h 1304770"/>
              <a:gd name="connsiteX102" fmla="*/ 4610911 w 5184843"/>
              <a:gd name="connsiteY102" fmla="*/ 437974 h 1304770"/>
              <a:gd name="connsiteX103" fmla="*/ 4562273 w 5184843"/>
              <a:gd name="connsiteY103" fmla="*/ 496340 h 1304770"/>
              <a:gd name="connsiteX104" fmla="*/ 4542817 w 5184843"/>
              <a:gd name="connsiteY104" fmla="*/ 535251 h 1304770"/>
              <a:gd name="connsiteX105" fmla="*/ 4562273 w 5184843"/>
              <a:gd name="connsiteY105" fmla="*/ 661711 h 1304770"/>
              <a:gd name="connsiteX106" fmla="*/ 4572000 w 5184843"/>
              <a:gd name="connsiteY106" fmla="*/ 700621 h 1304770"/>
              <a:gd name="connsiteX107" fmla="*/ 4601183 w 5184843"/>
              <a:gd name="connsiteY107" fmla="*/ 729804 h 1304770"/>
              <a:gd name="connsiteX108" fmla="*/ 4640094 w 5184843"/>
              <a:gd name="connsiteY108" fmla="*/ 749260 h 1304770"/>
              <a:gd name="connsiteX109" fmla="*/ 4659549 w 5184843"/>
              <a:gd name="connsiteY109" fmla="*/ 778442 h 1304770"/>
              <a:gd name="connsiteX110" fmla="*/ 4688732 w 5184843"/>
              <a:gd name="connsiteY110" fmla="*/ 788170 h 1304770"/>
              <a:gd name="connsiteX111" fmla="*/ 4776281 w 5184843"/>
              <a:gd name="connsiteY111" fmla="*/ 827081 h 1304770"/>
              <a:gd name="connsiteX112" fmla="*/ 4834647 w 5184843"/>
              <a:gd name="connsiteY112" fmla="*/ 846536 h 1304770"/>
              <a:gd name="connsiteX113" fmla="*/ 4863830 w 5184843"/>
              <a:gd name="connsiteY113" fmla="*/ 856264 h 1304770"/>
              <a:gd name="connsiteX114" fmla="*/ 4931924 w 5184843"/>
              <a:gd name="connsiteY114" fmla="*/ 865991 h 1304770"/>
              <a:gd name="connsiteX115" fmla="*/ 4961107 w 5184843"/>
              <a:gd name="connsiteY115" fmla="*/ 875719 h 1304770"/>
              <a:gd name="connsiteX116" fmla="*/ 5136205 w 5184843"/>
              <a:gd name="connsiteY116" fmla="*/ 856264 h 1304770"/>
              <a:gd name="connsiteX117" fmla="*/ 5155660 w 5184843"/>
              <a:gd name="connsiteY117" fmla="*/ 836808 h 1304770"/>
              <a:gd name="connsiteX118" fmla="*/ 5184843 w 5184843"/>
              <a:gd name="connsiteY11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34639 w 5184843"/>
              <a:gd name="connsiteY27" fmla="*/ 447702 h 1304770"/>
              <a:gd name="connsiteX28" fmla="*/ 2315183 w 5184843"/>
              <a:gd name="connsiteY28" fmla="*/ 428247 h 1304770"/>
              <a:gd name="connsiteX29" fmla="*/ 2256817 w 5184843"/>
              <a:gd name="connsiteY29" fmla="*/ 408791 h 1304770"/>
              <a:gd name="connsiteX30" fmla="*/ 2227635 w 5184843"/>
              <a:gd name="connsiteY30" fmla="*/ 399064 h 1304770"/>
              <a:gd name="connsiteX31" fmla="*/ 2198452 w 5184843"/>
              <a:gd name="connsiteY31" fmla="*/ 389336 h 1304770"/>
              <a:gd name="connsiteX32" fmla="*/ 2159541 w 5184843"/>
              <a:gd name="connsiteY32" fmla="*/ 379608 h 1304770"/>
              <a:gd name="connsiteX33" fmla="*/ 2013626 w 5184843"/>
              <a:gd name="connsiteY33" fmla="*/ 399064 h 1304770"/>
              <a:gd name="connsiteX34" fmla="*/ 1984443 w 5184843"/>
              <a:gd name="connsiteY34" fmla="*/ 418519 h 1304770"/>
              <a:gd name="connsiteX35" fmla="*/ 1964988 w 5184843"/>
              <a:gd name="connsiteY35" fmla="*/ 447702 h 1304770"/>
              <a:gd name="connsiteX36" fmla="*/ 1935805 w 5184843"/>
              <a:gd name="connsiteY36" fmla="*/ 525523 h 1304770"/>
              <a:gd name="connsiteX37" fmla="*/ 1974715 w 5184843"/>
              <a:gd name="connsiteY37" fmla="*/ 622800 h 1304770"/>
              <a:gd name="connsiteX38" fmla="*/ 2052537 w 5184843"/>
              <a:gd name="connsiteY38" fmla="*/ 671438 h 1304770"/>
              <a:gd name="connsiteX39" fmla="*/ 2091447 w 5184843"/>
              <a:gd name="connsiteY39" fmla="*/ 710349 h 1304770"/>
              <a:gd name="connsiteX40" fmla="*/ 2344366 w 5184843"/>
              <a:gd name="connsiteY40" fmla="*/ 739532 h 1304770"/>
              <a:gd name="connsiteX41" fmla="*/ 2548647 w 5184843"/>
              <a:gd name="connsiteY41" fmla="*/ 720077 h 1304770"/>
              <a:gd name="connsiteX42" fmla="*/ 2694562 w 5184843"/>
              <a:gd name="connsiteY42" fmla="*/ 690894 h 1304770"/>
              <a:gd name="connsiteX43" fmla="*/ 2850205 w 5184843"/>
              <a:gd name="connsiteY43" fmla="*/ 710349 h 1304770"/>
              <a:gd name="connsiteX44" fmla="*/ 2966937 w 5184843"/>
              <a:gd name="connsiteY44" fmla="*/ 739532 h 1304770"/>
              <a:gd name="connsiteX45" fmla="*/ 3083669 w 5184843"/>
              <a:gd name="connsiteY45" fmla="*/ 758987 h 1304770"/>
              <a:gd name="connsiteX46" fmla="*/ 3210128 w 5184843"/>
              <a:gd name="connsiteY46" fmla="*/ 797898 h 1304770"/>
              <a:gd name="connsiteX47" fmla="*/ 3287949 w 5184843"/>
              <a:gd name="connsiteY47" fmla="*/ 817353 h 1304770"/>
              <a:gd name="connsiteX48" fmla="*/ 3307405 w 5184843"/>
              <a:gd name="connsiteY48" fmla="*/ 836808 h 1304770"/>
              <a:gd name="connsiteX49" fmla="*/ 3336588 w 5184843"/>
              <a:gd name="connsiteY49" fmla="*/ 846536 h 1304770"/>
              <a:gd name="connsiteX50" fmla="*/ 3394954 w 5184843"/>
              <a:gd name="connsiteY50" fmla="*/ 904902 h 1304770"/>
              <a:gd name="connsiteX51" fmla="*/ 3433864 w 5184843"/>
              <a:gd name="connsiteY51" fmla="*/ 982723 h 1304770"/>
              <a:gd name="connsiteX52" fmla="*/ 3453320 w 5184843"/>
              <a:gd name="connsiteY52" fmla="*/ 1041089 h 1304770"/>
              <a:gd name="connsiteX53" fmla="*/ 3463047 w 5184843"/>
              <a:gd name="connsiteY53" fmla="*/ 1089728 h 1304770"/>
              <a:gd name="connsiteX54" fmla="*/ 3472775 w 5184843"/>
              <a:gd name="connsiteY54" fmla="*/ 1128638 h 1304770"/>
              <a:gd name="connsiteX55" fmla="*/ 3453320 w 5184843"/>
              <a:gd name="connsiteY55" fmla="*/ 1216187 h 1304770"/>
              <a:gd name="connsiteX56" fmla="*/ 3443592 w 5184843"/>
              <a:gd name="connsiteY56" fmla="*/ 1245370 h 1304770"/>
              <a:gd name="connsiteX57" fmla="*/ 3404681 w 5184843"/>
              <a:gd name="connsiteY57" fmla="*/ 1255098 h 1304770"/>
              <a:gd name="connsiteX58" fmla="*/ 3317132 w 5184843"/>
              <a:gd name="connsiteY58" fmla="*/ 1284281 h 1304770"/>
              <a:gd name="connsiteX59" fmla="*/ 3287949 w 5184843"/>
              <a:gd name="connsiteY59" fmla="*/ 1303736 h 1304770"/>
              <a:gd name="connsiteX60" fmla="*/ 3161490 w 5184843"/>
              <a:gd name="connsiteY60" fmla="*/ 1294008 h 1304770"/>
              <a:gd name="connsiteX61" fmla="*/ 3132307 w 5184843"/>
              <a:gd name="connsiteY61" fmla="*/ 1264825 h 1304770"/>
              <a:gd name="connsiteX62" fmla="*/ 3093396 w 5184843"/>
              <a:gd name="connsiteY62" fmla="*/ 1196732 h 1304770"/>
              <a:gd name="connsiteX63" fmla="*/ 3083669 w 5184843"/>
              <a:gd name="connsiteY63" fmla="*/ 1167549 h 1304770"/>
              <a:gd name="connsiteX64" fmla="*/ 3093396 w 5184843"/>
              <a:gd name="connsiteY64" fmla="*/ 1031362 h 1304770"/>
              <a:gd name="connsiteX65" fmla="*/ 3103124 w 5184843"/>
              <a:gd name="connsiteY65" fmla="*/ 1002179 h 1304770"/>
              <a:gd name="connsiteX66" fmla="*/ 3132307 w 5184843"/>
              <a:gd name="connsiteY66" fmla="*/ 972996 h 1304770"/>
              <a:gd name="connsiteX67" fmla="*/ 3161490 w 5184843"/>
              <a:gd name="connsiteY67" fmla="*/ 953540 h 1304770"/>
              <a:gd name="connsiteX68" fmla="*/ 3200400 w 5184843"/>
              <a:gd name="connsiteY68" fmla="*/ 934085 h 1304770"/>
              <a:gd name="connsiteX69" fmla="*/ 3219856 w 5184843"/>
              <a:gd name="connsiteY69" fmla="*/ 904902 h 1304770"/>
              <a:gd name="connsiteX70" fmla="*/ 3268494 w 5184843"/>
              <a:gd name="connsiteY70" fmla="*/ 885447 h 1304770"/>
              <a:gd name="connsiteX71" fmla="*/ 3463047 w 5184843"/>
              <a:gd name="connsiteY71" fmla="*/ 865991 h 1304770"/>
              <a:gd name="connsiteX72" fmla="*/ 3550596 w 5184843"/>
              <a:gd name="connsiteY72" fmla="*/ 885447 h 1304770"/>
              <a:gd name="connsiteX73" fmla="*/ 3579779 w 5184843"/>
              <a:gd name="connsiteY73" fmla="*/ 904902 h 1304770"/>
              <a:gd name="connsiteX74" fmla="*/ 3599235 w 5184843"/>
              <a:gd name="connsiteY74" fmla="*/ 924357 h 1304770"/>
              <a:gd name="connsiteX75" fmla="*/ 3638145 w 5184843"/>
              <a:gd name="connsiteY75" fmla="*/ 934085 h 1304770"/>
              <a:gd name="connsiteX76" fmla="*/ 3667328 w 5184843"/>
              <a:gd name="connsiteY76" fmla="*/ 963268 h 1304770"/>
              <a:gd name="connsiteX77" fmla="*/ 3745149 w 5184843"/>
              <a:gd name="connsiteY77" fmla="*/ 1002179 h 1304770"/>
              <a:gd name="connsiteX78" fmla="*/ 3774332 w 5184843"/>
              <a:gd name="connsiteY78" fmla="*/ 1031362 h 1304770"/>
              <a:gd name="connsiteX79" fmla="*/ 3813243 w 5184843"/>
              <a:gd name="connsiteY79" fmla="*/ 1041089 h 1304770"/>
              <a:gd name="connsiteX80" fmla="*/ 3842426 w 5184843"/>
              <a:gd name="connsiteY80" fmla="*/ 1050817 h 1304770"/>
              <a:gd name="connsiteX81" fmla="*/ 3900792 w 5184843"/>
              <a:gd name="connsiteY81" fmla="*/ 1089728 h 1304770"/>
              <a:gd name="connsiteX82" fmla="*/ 4046707 w 5184843"/>
              <a:gd name="connsiteY82" fmla="*/ 1138366 h 1304770"/>
              <a:gd name="connsiteX83" fmla="*/ 4075890 w 5184843"/>
              <a:gd name="connsiteY83" fmla="*/ 1157821 h 1304770"/>
              <a:gd name="connsiteX84" fmla="*/ 4134256 w 5184843"/>
              <a:gd name="connsiteY84" fmla="*/ 1167549 h 1304770"/>
              <a:gd name="connsiteX85" fmla="*/ 4182894 w 5184843"/>
              <a:gd name="connsiteY85" fmla="*/ 1177277 h 1304770"/>
              <a:gd name="connsiteX86" fmla="*/ 4231532 w 5184843"/>
              <a:gd name="connsiteY86" fmla="*/ 1196732 h 1304770"/>
              <a:gd name="connsiteX87" fmla="*/ 4620639 w 5184843"/>
              <a:gd name="connsiteY87" fmla="*/ 1187004 h 1304770"/>
              <a:gd name="connsiteX88" fmla="*/ 4679005 w 5184843"/>
              <a:gd name="connsiteY88" fmla="*/ 1157821 h 1304770"/>
              <a:gd name="connsiteX89" fmla="*/ 4747098 w 5184843"/>
              <a:gd name="connsiteY89" fmla="*/ 1128638 h 1304770"/>
              <a:gd name="connsiteX90" fmla="*/ 4834647 w 5184843"/>
              <a:gd name="connsiteY90" fmla="*/ 1060545 h 1304770"/>
              <a:gd name="connsiteX91" fmla="*/ 4873558 w 5184843"/>
              <a:gd name="connsiteY91" fmla="*/ 982723 h 1304770"/>
              <a:gd name="connsiteX92" fmla="*/ 4883286 w 5184843"/>
              <a:gd name="connsiteY92" fmla="*/ 943813 h 1304770"/>
              <a:gd name="connsiteX93" fmla="*/ 4902741 w 5184843"/>
              <a:gd name="connsiteY93" fmla="*/ 904902 h 1304770"/>
              <a:gd name="connsiteX94" fmla="*/ 4912469 w 5184843"/>
              <a:gd name="connsiteY94" fmla="*/ 865991 h 1304770"/>
              <a:gd name="connsiteX95" fmla="*/ 4951379 w 5184843"/>
              <a:gd name="connsiteY95" fmla="*/ 661711 h 1304770"/>
              <a:gd name="connsiteX96" fmla="*/ 4941652 w 5184843"/>
              <a:gd name="connsiteY96" fmla="*/ 535251 h 1304770"/>
              <a:gd name="connsiteX97" fmla="*/ 4922196 w 5184843"/>
              <a:gd name="connsiteY97" fmla="*/ 515796 h 1304770"/>
              <a:gd name="connsiteX98" fmla="*/ 4902741 w 5184843"/>
              <a:gd name="connsiteY98" fmla="*/ 476885 h 1304770"/>
              <a:gd name="connsiteX99" fmla="*/ 4795737 w 5184843"/>
              <a:gd name="connsiteY99" fmla="*/ 408791 h 1304770"/>
              <a:gd name="connsiteX100" fmla="*/ 4640094 w 5184843"/>
              <a:gd name="connsiteY100" fmla="*/ 418519 h 1304770"/>
              <a:gd name="connsiteX101" fmla="*/ 4610911 w 5184843"/>
              <a:gd name="connsiteY101" fmla="*/ 437974 h 1304770"/>
              <a:gd name="connsiteX102" fmla="*/ 4562273 w 5184843"/>
              <a:gd name="connsiteY102" fmla="*/ 496340 h 1304770"/>
              <a:gd name="connsiteX103" fmla="*/ 4542817 w 5184843"/>
              <a:gd name="connsiteY103" fmla="*/ 535251 h 1304770"/>
              <a:gd name="connsiteX104" fmla="*/ 4562273 w 5184843"/>
              <a:gd name="connsiteY104" fmla="*/ 661711 h 1304770"/>
              <a:gd name="connsiteX105" fmla="*/ 4572000 w 5184843"/>
              <a:gd name="connsiteY105" fmla="*/ 700621 h 1304770"/>
              <a:gd name="connsiteX106" fmla="*/ 4601183 w 5184843"/>
              <a:gd name="connsiteY106" fmla="*/ 729804 h 1304770"/>
              <a:gd name="connsiteX107" fmla="*/ 4640094 w 5184843"/>
              <a:gd name="connsiteY107" fmla="*/ 749260 h 1304770"/>
              <a:gd name="connsiteX108" fmla="*/ 4659549 w 5184843"/>
              <a:gd name="connsiteY108" fmla="*/ 778442 h 1304770"/>
              <a:gd name="connsiteX109" fmla="*/ 4688732 w 5184843"/>
              <a:gd name="connsiteY109" fmla="*/ 788170 h 1304770"/>
              <a:gd name="connsiteX110" fmla="*/ 4776281 w 5184843"/>
              <a:gd name="connsiteY110" fmla="*/ 827081 h 1304770"/>
              <a:gd name="connsiteX111" fmla="*/ 4834647 w 5184843"/>
              <a:gd name="connsiteY111" fmla="*/ 846536 h 1304770"/>
              <a:gd name="connsiteX112" fmla="*/ 4863830 w 5184843"/>
              <a:gd name="connsiteY112" fmla="*/ 856264 h 1304770"/>
              <a:gd name="connsiteX113" fmla="*/ 4931924 w 5184843"/>
              <a:gd name="connsiteY113" fmla="*/ 865991 h 1304770"/>
              <a:gd name="connsiteX114" fmla="*/ 4961107 w 5184843"/>
              <a:gd name="connsiteY114" fmla="*/ 875719 h 1304770"/>
              <a:gd name="connsiteX115" fmla="*/ 5136205 w 5184843"/>
              <a:gd name="connsiteY115" fmla="*/ 856264 h 1304770"/>
              <a:gd name="connsiteX116" fmla="*/ 5155660 w 5184843"/>
              <a:gd name="connsiteY116" fmla="*/ 836808 h 1304770"/>
              <a:gd name="connsiteX117" fmla="*/ 5184843 w 5184843"/>
              <a:gd name="connsiteY11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56817 w 5184843"/>
              <a:gd name="connsiteY28" fmla="*/ 408791 h 1304770"/>
              <a:gd name="connsiteX29" fmla="*/ 2227635 w 5184843"/>
              <a:gd name="connsiteY29" fmla="*/ 399064 h 1304770"/>
              <a:gd name="connsiteX30" fmla="*/ 2198452 w 5184843"/>
              <a:gd name="connsiteY30" fmla="*/ 389336 h 1304770"/>
              <a:gd name="connsiteX31" fmla="*/ 2159541 w 5184843"/>
              <a:gd name="connsiteY31" fmla="*/ 379608 h 1304770"/>
              <a:gd name="connsiteX32" fmla="*/ 2013626 w 5184843"/>
              <a:gd name="connsiteY32" fmla="*/ 399064 h 1304770"/>
              <a:gd name="connsiteX33" fmla="*/ 1984443 w 5184843"/>
              <a:gd name="connsiteY33" fmla="*/ 418519 h 1304770"/>
              <a:gd name="connsiteX34" fmla="*/ 1964988 w 5184843"/>
              <a:gd name="connsiteY34" fmla="*/ 447702 h 1304770"/>
              <a:gd name="connsiteX35" fmla="*/ 1935805 w 5184843"/>
              <a:gd name="connsiteY35" fmla="*/ 525523 h 1304770"/>
              <a:gd name="connsiteX36" fmla="*/ 1974715 w 5184843"/>
              <a:gd name="connsiteY36" fmla="*/ 622800 h 1304770"/>
              <a:gd name="connsiteX37" fmla="*/ 2052537 w 5184843"/>
              <a:gd name="connsiteY37" fmla="*/ 671438 h 1304770"/>
              <a:gd name="connsiteX38" fmla="*/ 2091447 w 5184843"/>
              <a:gd name="connsiteY38" fmla="*/ 710349 h 1304770"/>
              <a:gd name="connsiteX39" fmla="*/ 2344366 w 5184843"/>
              <a:gd name="connsiteY39" fmla="*/ 739532 h 1304770"/>
              <a:gd name="connsiteX40" fmla="*/ 2548647 w 5184843"/>
              <a:gd name="connsiteY40" fmla="*/ 720077 h 1304770"/>
              <a:gd name="connsiteX41" fmla="*/ 2694562 w 5184843"/>
              <a:gd name="connsiteY41" fmla="*/ 690894 h 1304770"/>
              <a:gd name="connsiteX42" fmla="*/ 2850205 w 5184843"/>
              <a:gd name="connsiteY42" fmla="*/ 710349 h 1304770"/>
              <a:gd name="connsiteX43" fmla="*/ 2966937 w 5184843"/>
              <a:gd name="connsiteY43" fmla="*/ 739532 h 1304770"/>
              <a:gd name="connsiteX44" fmla="*/ 3083669 w 5184843"/>
              <a:gd name="connsiteY44" fmla="*/ 758987 h 1304770"/>
              <a:gd name="connsiteX45" fmla="*/ 3210128 w 5184843"/>
              <a:gd name="connsiteY45" fmla="*/ 797898 h 1304770"/>
              <a:gd name="connsiteX46" fmla="*/ 3287949 w 5184843"/>
              <a:gd name="connsiteY46" fmla="*/ 817353 h 1304770"/>
              <a:gd name="connsiteX47" fmla="*/ 3307405 w 5184843"/>
              <a:gd name="connsiteY47" fmla="*/ 836808 h 1304770"/>
              <a:gd name="connsiteX48" fmla="*/ 3336588 w 5184843"/>
              <a:gd name="connsiteY48" fmla="*/ 846536 h 1304770"/>
              <a:gd name="connsiteX49" fmla="*/ 3394954 w 5184843"/>
              <a:gd name="connsiteY49" fmla="*/ 904902 h 1304770"/>
              <a:gd name="connsiteX50" fmla="*/ 3433864 w 5184843"/>
              <a:gd name="connsiteY50" fmla="*/ 982723 h 1304770"/>
              <a:gd name="connsiteX51" fmla="*/ 3453320 w 5184843"/>
              <a:gd name="connsiteY51" fmla="*/ 1041089 h 1304770"/>
              <a:gd name="connsiteX52" fmla="*/ 3463047 w 5184843"/>
              <a:gd name="connsiteY52" fmla="*/ 1089728 h 1304770"/>
              <a:gd name="connsiteX53" fmla="*/ 3472775 w 5184843"/>
              <a:gd name="connsiteY53" fmla="*/ 1128638 h 1304770"/>
              <a:gd name="connsiteX54" fmla="*/ 3453320 w 5184843"/>
              <a:gd name="connsiteY54" fmla="*/ 1216187 h 1304770"/>
              <a:gd name="connsiteX55" fmla="*/ 3443592 w 5184843"/>
              <a:gd name="connsiteY55" fmla="*/ 1245370 h 1304770"/>
              <a:gd name="connsiteX56" fmla="*/ 3404681 w 5184843"/>
              <a:gd name="connsiteY56" fmla="*/ 1255098 h 1304770"/>
              <a:gd name="connsiteX57" fmla="*/ 3317132 w 5184843"/>
              <a:gd name="connsiteY57" fmla="*/ 1284281 h 1304770"/>
              <a:gd name="connsiteX58" fmla="*/ 3287949 w 5184843"/>
              <a:gd name="connsiteY58" fmla="*/ 1303736 h 1304770"/>
              <a:gd name="connsiteX59" fmla="*/ 3161490 w 5184843"/>
              <a:gd name="connsiteY59" fmla="*/ 1294008 h 1304770"/>
              <a:gd name="connsiteX60" fmla="*/ 3132307 w 5184843"/>
              <a:gd name="connsiteY60" fmla="*/ 1264825 h 1304770"/>
              <a:gd name="connsiteX61" fmla="*/ 3093396 w 5184843"/>
              <a:gd name="connsiteY61" fmla="*/ 1196732 h 1304770"/>
              <a:gd name="connsiteX62" fmla="*/ 3083669 w 5184843"/>
              <a:gd name="connsiteY62" fmla="*/ 1167549 h 1304770"/>
              <a:gd name="connsiteX63" fmla="*/ 3093396 w 5184843"/>
              <a:gd name="connsiteY63" fmla="*/ 1031362 h 1304770"/>
              <a:gd name="connsiteX64" fmla="*/ 3103124 w 5184843"/>
              <a:gd name="connsiteY64" fmla="*/ 1002179 h 1304770"/>
              <a:gd name="connsiteX65" fmla="*/ 3132307 w 5184843"/>
              <a:gd name="connsiteY65" fmla="*/ 972996 h 1304770"/>
              <a:gd name="connsiteX66" fmla="*/ 3161490 w 5184843"/>
              <a:gd name="connsiteY66" fmla="*/ 953540 h 1304770"/>
              <a:gd name="connsiteX67" fmla="*/ 3200400 w 5184843"/>
              <a:gd name="connsiteY67" fmla="*/ 934085 h 1304770"/>
              <a:gd name="connsiteX68" fmla="*/ 3219856 w 5184843"/>
              <a:gd name="connsiteY68" fmla="*/ 904902 h 1304770"/>
              <a:gd name="connsiteX69" fmla="*/ 3268494 w 5184843"/>
              <a:gd name="connsiteY69" fmla="*/ 885447 h 1304770"/>
              <a:gd name="connsiteX70" fmla="*/ 3463047 w 5184843"/>
              <a:gd name="connsiteY70" fmla="*/ 865991 h 1304770"/>
              <a:gd name="connsiteX71" fmla="*/ 3550596 w 5184843"/>
              <a:gd name="connsiteY71" fmla="*/ 885447 h 1304770"/>
              <a:gd name="connsiteX72" fmla="*/ 3579779 w 5184843"/>
              <a:gd name="connsiteY72" fmla="*/ 904902 h 1304770"/>
              <a:gd name="connsiteX73" fmla="*/ 3599235 w 5184843"/>
              <a:gd name="connsiteY73" fmla="*/ 924357 h 1304770"/>
              <a:gd name="connsiteX74" fmla="*/ 3638145 w 5184843"/>
              <a:gd name="connsiteY74" fmla="*/ 934085 h 1304770"/>
              <a:gd name="connsiteX75" fmla="*/ 3667328 w 5184843"/>
              <a:gd name="connsiteY75" fmla="*/ 963268 h 1304770"/>
              <a:gd name="connsiteX76" fmla="*/ 3745149 w 5184843"/>
              <a:gd name="connsiteY76" fmla="*/ 1002179 h 1304770"/>
              <a:gd name="connsiteX77" fmla="*/ 3774332 w 5184843"/>
              <a:gd name="connsiteY77" fmla="*/ 1031362 h 1304770"/>
              <a:gd name="connsiteX78" fmla="*/ 3813243 w 5184843"/>
              <a:gd name="connsiteY78" fmla="*/ 1041089 h 1304770"/>
              <a:gd name="connsiteX79" fmla="*/ 3842426 w 5184843"/>
              <a:gd name="connsiteY79" fmla="*/ 1050817 h 1304770"/>
              <a:gd name="connsiteX80" fmla="*/ 3900792 w 5184843"/>
              <a:gd name="connsiteY80" fmla="*/ 1089728 h 1304770"/>
              <a:gd name="connsiteX81" fmla="*/ 4046707 w 5184843"/>
              <a:gd name="connsiteY81" fmla="*/ 1138366 h 1304770"/>
              <a:gd name="connsiteX82" fmla="*/ 4075890 w 5184843"/>
              <a:gd name="connsiteY82" fmla="*/ 1157821 h 1304770"/>
              <a:gd name="connsiteX83" fmla="*/ 4134256 w 5184843"/>
              <a:gd name="connsiteY83" fmla="*/ 1167549 h 1304770"/>
              <a:gd name="connsiteX84" fmla="*/ 4182894 w 5184843"/>
              <a:gd name="connsiteY84" fmla="*/ 1177277 h 1304770"/>
              <a:gd name="connsiteX85" fmla="*/ 4231532 w 5184843"/>
              <a:gd name="connsiteY85" fmla="*/ 1196732 h 1304770"/>
              <a:gd name="connsiteX86" fmla="*/ 4620639 w 5184843"/>
              <a:gd name="connsiteY86" fmla="*/ 1187004 h 1304770"/>
              <a:gd name="connsiteX87" fmla="*/ 4679005 w 5184843"/>
              <a:gd name="connsiteY87" fmla="*/ 1157821 h 1304770"/>
              <a:gd name="connsiteX88" fmla="*/ 4747098 w 5184843"/>
              <a:gd name="connsiteY88" fmla="*/ 1128638 h 1304770"/>
              <a:gd name="connsiteX89" fmla="*/ 4834647 w 5184843"/>
              <a:gd name="connsiteY89" fmla="*/ 1060545 h 1304770"/>
              <a:gd name="connsiteX90" fmla="*/ 4873558 w 5184843"/>
              <a:gd name="connsiteY90" fmla="*/ 982723 h 1304770"/>
              <a:gd name="connsiteX91" fmla="*/ 4883286 w 5184843"/>
              <a:gd name="connsiteY91" fmla="*/ 943813 h 1304770"/>
              <a:gd name="connsiteX92" fmla="*/ 4902741 w 5184843"/>
              <a:gd name="connsiteY92" fmla="*/ 904902 h 1304770"/>
              <a:gd name="connsiteX93" fmla="*/ 4912469 w 5184843"/>
              <a:gd name="connsiteY93" fmla="*/ 865991 h 1304770"/>
              <a:gd name="connsiteX94" fmla="*/ 4951379 w 5184843"/>
              <a:gd name="connsiteY94" fmla="*/ 661711 h 1304770"/>
              <a:gd name="connsiteX95" fmla="*/ 4941652 w 5184843"/>
              <a:gd name="connsiteY95" fmla="*/ 535251 h 1304770"/>
              <a:gd name="connsiteX96" fmla="*/ 4922196 w 5184843"/>
              <a:gd name="connsiteY96" fmla="*/ 515796 h 1304770"/>
              <a:gd name="connsiteX97" fmla="*/ 4902741 w 5184843"/>
              <a:gd name="connsiteY97" fmla="*/ 476885 h 1304770"/>
              <a:gd name="connsiteX98" fmla="*/ 4795737 w 5184843"/>
              <a:gd name="connsiteY98" fmla="*/ 408791 h 1304770"/>
              <a:gd name="connsiteX99" fmla="*/ 4640094 w 5184843"/>
              <a:gd name="connsiteY99" fmla="*/ 418519 h 1304770"/>
              <a:gd name="connsiteX100" fmla="*/ 4610911 w 5184843"/>
              <a:gd name="connsiteY100" fmla="*/ 437974 h 1304770"/>
              <a:gd name="connsiteX101" fmla="*/ 4562273 w 5184843"/>
              <a:gd name="connsiteY101" fmla="*/ 496340 h 1304770"/>
              <a:gd name="connsiteX102" fmla="*/ 4542817 w 5184843"/>
              <a:gd name="connsiteY102" fmla="*/ 535251 h 1304770"/>
              <a:gd name="connsiteX103" fmla="*/ 4562273 w 5184843"/>
              <a:gd name="connsiteY103" fmla="*/ 661711 h 1304770"/>
              <a:gd name="connsiteX104" fmla="*/ 4572000 w 5184843"/>
              <a:gd name="connsiteY104" fmla="*/ 700621 h 1304770"/>
              <a:gd name="connsiteX105" fmla="*/ 4601183 w 5184843"/>
              <a:gd name="connsiteY105" fmla="*/ 729804 h 1304770"/>
              <a:gd name="connsiteX106" fmla="*/ 4640094 w 5184843"/>
              <a:gd name="connsiteY106" fmla="*/ 749260 h 1304770"/>
              <a:gd name="connsiteX107" fmla="*/ 4659549 w 5184843"/>
              <a:gd name="connsiteY107" fmla="*/ 778442 h 1304770"/>
              <a:gd name="connsiteX108" fmla="*/ 4688732 w 5184843"/>
              <a:gd name="connsiteY108" fmla="*/ 788170 h 1304770"/>
              <a:gd name="connsiteX109" fmla="*/ 4776281 w 5184843"/>
              <a:gd name="connsiteY109" fmla="*/ 827081 h 1304770"/>
              <a:gd name="connsiteX110" fmla="*/ 4834647 w 5184843"/>
              <a:gd name="connsiteY110" fmla="*/ 846536 h 1304770"/>
              <a:gd name="connsiteX111" fmla="*/ 4863830 w 5184843"/>
              <a:gd name="connsiteY111" fmla="*/ 856264 h 1304770"/>
              <a:gd name="connsiteX112" fmla="*/ 4931924 w 5184843"/>
              <a:gd name="connsiteY112" fmla="*/ 865991 h 1304770"/>
              <a:gd name="connsiteX113" fmla="*/ 4961107 w 5184843"/>
              <a:gd name="connsiteY113" fmla="*/ 875719 h 1304770"/>
              <a:gd name="connsiteX114" fmla="*/ 5136205 w 5184843"/>
              <a:gd name="connsiteY114" fmla="*/ 856264 h 1304770"/>
              <a:gd name="connsiteX115" fmla="*/ 5155660 w 5184843"/>
              <a:gd name="connsiteY115" fmla="*/ 836808 h 1304770"/>
              <a:gd name="connsiteX116" fmla="*/ 5184843 w 5184843"/>
              <a:gd name="connsiteY11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227635 w 5184843"/>
              <a:gd name="connsiteY28" fmla="*/ 399064 h 1304770"/>
              <a:gd name="connsiteX29" fmla="*/ 2198452 w 5184843"/>
              <a:gd name="connsiteY29" fmla="*/ 389336 h 1304770"/>
              <a:gd name="connsiteX30" fmla="*/ 2159541 w 5184843"/>
              <a:gd name="connsiteY30" fmla="*/ 379608 h 1304770"/>
              <a:gd name="connsiteX31" fmla="*/ 2013626 w 5184843"/>
              <a:gd name="connsiteY31" fmla="*/ 399064 h 1304770"/>
              <a:gd name="connsiteX32" fmla="*/ 1984443 w 5184843"/>
              <a:gd name="connsiteY32" fmla="*/ 418519 h 1304770"/>
              <a:gd name="connsiteX33" fmla="*/ 1964988 w 5184843"/>
              <a:gd name="connsiteY33" fmla="*/ 447702 h 1304770"/>
              <a:gd name="connsiteX34" fmla="*/ 1935805 w 5184843"/>
              <a:gd name="connsiteY34" fmla="*/ 525523 h 1304770"/>
              <a:gd name="connsiteX35" fmla="*/ 1974715 w 5184843"/>
              <a:gd name="connsiteY35" fmla="*/ 622800 h 1304770"/>
              <a:gd name="connsiteX36" fmla="*/ 2052537 w 5184843"/>
              <a:gd name="connsiteY36" fmla="*/ 671438 h 1304770"/>
              <a:gd name="connsiteX37" fmla="*/ 2091447 w 5184843"/>
              <a:gd name="connsiteY37" fmla="*/ 710349 h 1304770"/>
              <a:gd name="connsiteX38" fmla="*/ 2344366 w 5184843"/>
              <a:gd name="connsiteY38" fmla="*/ 739532 h 1304770"/>
              <a:gd name="connsiteX39" fmla="*/ 2548647 w 5184843"/>
              <a:gd name="connsiteY39" fmla="*/ 720077 h 1304770"/>
              <a:gd name="connsiteX40" fmla="*/ 2694562 w 5184843"/>
              <a:gd name="connsiteY40" fmla="*/ 690894 h 1304770"/>
              <a:gd name="connsiteX41" fmla="*/ 2850205 w 5184843"/>
              <a:gd name="connsiteY41" fmla="*/ 710349 h 1304770"/>
              <a:gd name="connsiteX42" fmla="*/ 2966937 w 5184843"/>
              <a:gd name="connsiteY42" fmla="*/ 739532 h 1304770"/>
              <a:gd name="connsiteX43" fmla="*/ 3083669 w 5184843"/>
              <a:gd name="connsiteY43" fmla="*/ 758987 h 1304770"/>
              <a:gd name="connsiteX44" fmla="*/ 3210128 w 5184843"/>
              <a:gd name="connsiteY44" fmla="*/ 797898 h 1304770"/>
              <a:gd name="connsiteX45" fmla="*/ 3287949 w 5184843"/>
              <a:gd name="connsiteY45" fmla="*/ 817353 h 1304770"/>
              <a:gd name="connsiteX46" fmla="*/ 3307405 w 5184843"/>
              <a:gd name="connsiteY46" fmla="*/ 836808 h 1304770"/>
              <a:gd name="connsiteX47" fmla="*/ 3336588 w 5184843"/>
              <a:gd name="connsiteY47" fmla="*/ 846536 h 1304770"/>
              <a:gd name="connsiteX48" fmla="*/ 3394954 w 5184843"/>
              <a:gd name="connsiteY48" fmla="*/ 904902 h 1304770"/>
              <a:gd name="connsiteX49" fmla="*/ 3433864 w 5184843"/>
              <a:gd name="connsiteY49" fmla="*/ 982723 h 1304770"/>
              <a:gd name="connsiteX50" fmla="*/ 3453320 w 5184843"/>
              <a:gd name="connsiteY50" fmla="*/ 1041089 h 1304770"/>
              <a:gd name="connsiteX51" fmla="*/ 3463047 w 5184843"/>
              <a:gd name="connsiteY51" fmla="*/ 1089728 h 1304770"/>
              <a:gd name="connsiteX52" fmla="*/ 3472775 w 5184843"/>
              <a:gd name="connsiteY52" fmla="*/ 1128638 h 1304770"/>
              <a:gd name="connsiteX53" fmla="*/ 3453320 w 5184843"/>
              <a:gd name="connsiteY53" fmla="*/ 1216187 h 1304770"/>
              <a:gd name="connsiteX54" fmla="*/ 3443592 w 5184843"/>
              <a:gd name="connsiteY54" fmla="*/ 1245370 h 1304770"/>
              <a:gd name="connsiteX55" fmla="*/ 3404681 w 5184843"/>
              <a:gd name="connsiteY55" fmla="*/ 1255098 h 1304770"/>
              <a:gd name="connsiteX56" fmla="*/ 3317132 w 5184843"/>
              <a:gd name="connsiteY56" fmla="*/ 1284281 h 1304770"/>
              <a:gd name="connsiteX57" fmla="*/ 3287949 w 5184843"/>
              <a:gd name="connsiteY57" fmla="*/ 1303736 h 1304770"/>
              <a:gd name="connsiteX58" fmla="*/ 3161490 w 5184843"/>
              <a:gd name="connsiteY58" fmla="*/ 1294008 h 1304770"/>
              <a:gd name="connsiteX59" fmla="*/ 3132307 w 5184843"/>
              <a:gd name="connsiteY59" fmla="*/ 1264825 h 1304770"/>
              <a:gd name="connsiteX60" fmla="*/ 3093396 w 5184843"/>
              <a:gd name="connsiteY60" fmla="*/ 1196732 h 1304770"/>
              <a:gd name="connsiteX61" fmla="*/ 3083669 w 5184843"/>
              <a:gd name="connsiteY61" fmla="*/ 1167549 h 1304770"/>
              <a:gd name="connsiteX62" fmla="*/ 3093396 w 5184843"/>
              <a:gd name="connsiteY62" fmla="*/ 1031362 h 1304770"/>
              <a:gd name="connsiteX63" fmla="*/ 3103124 w 5184843"/>
              <a:gd name="connsiteY63" fmla="*/ 1002179 h 1304770"/>
              <a:gd name="connsiteX64" fmla="*/ 3132307 w 5184843"/>
              <a:gd name="connsiteY64" fmla="*/ 972996 h 1304770"/>
              <a:gd name="connsiteX65" fmla="*/ 3161490 w 5184843"/>
              <a:gd name="connsiteY65" fmla="*/ 953540 h 1304770"/>
              <a:gd name="connsiteX66" fmla="*/ 3200400 w 5184843"/>
              <a:gd name="connsiteY66" fmla="*/ 934085 h 1304770"/>
              <a:gd name="connsiteX67" fmla="*/ 3219856 w 5184843"/>
              <a:gd name="connsiteY67" fmla="*/ 904902 h 1304770"/>
              <a:gd name="connsiteX68" fmla="*/ 3268494 w 5184843"/>
              <a:gd name="connsiteY68" fmla="*/ 885447 h 1304770"/>
              <a:gd name="connsiteX69" fmla="*/ 3463047 w 5184843"/>
              <a:gd name="connsiteY69" fmla="*/ 865991 h 1304770"/>
              <a:gd name="connsiteX70" fmla="*/ 3550596 w 5184843"/>
              <a:gd name="connsiteY70" fmla="*/ 885447 h 1304770"/>
              <a:gd name="connsiteX71" fmla="*/ 3579779 w 5184843"/>
              <a:gd name="connsiteY71" fmla="*/ 904902 h 1304770"/>
              <a:gd name="connsiteX72" fmla="*/ 3599235 w 5184843"/>
              <a:gd name="connsiteY72" fmla="*/ 924357 h 1304770"/>
              <a:gd name="connsiteX73" fmla="*/ 3638145 w 5184843"/>
              <a:gd name="connsiteY73" fmla="*/ 934085 h 1304770"/>
              <a:gd name="connsiteX74" fmla="*/ 3667328 w 5184843"/>
              <a:gd name="connsiteY74" fmla="*/ 963268 h 1304770"/>
              <a:gd name="connsiteX75" fmla="*/ 3745149 w 5184843"/>
              <a:gd name="connsiteY75" fmla="*/ 1002179 h 1304770"/>
              <a:gd name="connsiteX76" fmla="*/ 3774332 w 5184843"/>
              <a:gd name="connsiteY76" fmla="*/ 1031362 h 1304770"/>
              <a:gd name="connsiteX77" fmla="*/ 3813243 w 5184843"/>
              <a:gd name="connsiteY77" fmla="*/ 1041089 h 1304770"/>
              <a:gd name="connsiteX78" fmla="*/ 3842426 w 5184843"/>
              <a:gd name="connsiteY78" fmla="*/ 1050817 h 1304770"/>
              <a:gd name="connsiteX79" fmla="*/ 3900792 w 5184843"/>
              <a:gd name="connsiteY79" fmla="*/ 1089728 h 1304770"/>
              <a:gd name="connsiteX80" fmla="*/ 4046707 w 5184843"/>
              <a:gd name="connsiteY80" fmla="*/ 1138366 h 1304770"/>
              <a:gd name="connsiteX81" fmla="*/ 4075890 w 5184843"/>
              <a:gd name="connsiteY81" fmla="*/ 1157821 h 1304770"/>
              <a:gd name="connsiteX82" fmla="*/ 4134256 w 5184843"/>
              <a:gd name="connsiteY82" fmla="*/ 1167549 h 1304770"/>
              <a:gd name="connsiteX83" fmla="*/ 4182894 w 5184843"/>
              <a:gd name="connsiteY83" fmla="*/ 1177277 h 1304770"/>
              <a:gd name="connsiteX84" fmla="*/ 4231532 w 5184843"/>
              <a:gd name="connsiteY84" fmla="*/ 1196732 h 1304770"/>
              <a:gd name="connsiteX85" fmla="*/ 4620639 w 5184843"/>
              <a:gd name="connsiteY85" fmla="*/ 1187004 h 1304770"/>
              <a:gd name="connsiteX86" fmla="*/ 4679005 w 5184843"/>
              <a:gd name="connsiteY86" fmla="*/ 1157821 h 1304770"/>
              <a:gd name="connsiteX87" fmla="*/ 4747098 w 5184843"/>
              <a:gd name="connsiteY87" fmla="*/ 1128638 h 1304770"/>
              <a:gd name="connsiteX88" fmla="*/ 4834647 w 5184843"/>
              <a:gd name="connsiteY88" fmla="*/ 1060545 h 1304770"/>
              <a:gd name="connsiteX89" fmla="*/ 4873558 w 5184843"/>
              <a:gd name="connsiteY89" fmla="*/ 982723 h 1304770"/>
              <a:gd name="connsiteX90" fmla="*/ 4883286 w 5184843"/>
              <a:gd name="connsiteY90" fmla="*/ 943813 h 1304770"/>
              <a:gd name="connsiteX91" fmla="*/ 4902741 w 5184843"/>
              <a:gd name="connsiteY91" fmla="*/ 904902 h 1304770"/>
              <a:gd name="connsiteX92" fmla="*/ 4912469 w 5184843"/>
              <a:gd name="connsiteY92" fmla="*/ 865991 h 1304770"/>
              <a:gd name="connsiteX93" fmla="*/ 4951379 w 5184843"/>
              <a:gd name="connsiteY93" fmla="*/ 661711 h 1304770"/>
              <a:gd name="connsiteX94" fmla="*/ 4941652 w 5184843"/>
              <a:gd name="connsiteY94" fmla="*/ 535251 h 1304770"/>
              <a:gd name="connsiteX95" fmla="*/ 4922196 w 5184843"/>
              <a:gd name="connsiteY95" fmla="*/ 515796 h 1304770"/>
              <a:gd name="connsiteX96" fmla="*/ 4902741 w 5184843"/>
              <a:gd name="connsiteY96" fmla="*/ 476885 h 1304770"/>
              <a:gd name="connsiteX97" fmla="*/ 4795737 w 5184843"/>
              <a:gd name="connsiteY97" fmla="*/ 408791 h 1304770"/>
              <a:gd name="connsiteX98" fmla="*/ 4640094 w 5184843"/>
              <a:gd name="connsiteY98" fmla="*/ 418519 h 1304770"/>
              <a:gd name="connsiteX99" fmla="*/ 4610911 w 5184843"/>
              <a:gd name="connsiteY99" fmla="*/ 437974 h 1304770"/>
              <a:gd name="connsiteX100" fmla="*/ 4562273 w 5184843"/>
              <a:gd name="connsiteY100" fmla="*/ 496340 h 1304770"/>
              <a:gd name="connsiteX101" fmla="*/ 4542817 w 5184843"/>
              <a:gd name="connsiteY101" fmla="*/ 535251 h 1304770"/>
              <a:gd name="connsiteX102" fmla="*/ 4562273 w 5184843"/>
              <a:gd name="connsiteY102" fmla="*/ 661711 h 1304770"/>
              <a:gd name="connsiteX103" fmla="*/ 4572000 w 5184843"/>
              <a:gd name="connsiteY103" fmla="*/ 700621 h 1304770"/>
              <a:gd name="connsiteX104" fmla="*/ 4601183 w 5184843"/>
              <a:gd name="connsiteY104" fmla="*/ 729804 h 1304770"/>
              <a:gd name="connsiteX105" fmla="*/ 4640094 w 5184843"/>
              <a:gd name="connsiteY105" fmla="*/ 749260 h 1304770"/>
              <a:gd name="connsiteX106" fmla="*/ 4659549 w 5184843"/>
              <a:gd name="connsiteY106" fmla="*/ 778442 h 1304770"/>
              <a:gd name="connsiteX107" fmla="*/ 4688732 w 5184843"/>
              <a:gd name="connsiteY107" fmla="*/ 788170 h 1304770"/>
              <a:gd name="connsiteX108" fmla="*/ 4776281 w 5184843"/>
              <a:gd name="connsiteY108" fmla="*/ 827081 h 1304770"/>
              <a:gd name="connsiteX109" fmla="*/ 4834647 w 5184843"/>
              <a:gd name="connsiteY109" fmla="*/ 846536 h 1304770"/>
              <a:gd name="connsiteX110" fmla="*/ 4863830 w 5184843"/>
              <a:gd name="connsiteY110" fmla="*/ 856264 h 1304770"/>
              <a:gd name="connsiteX111" fmla="*/ 4931924 w 5184843"/>
              <a:gd name="connsiteY111" fmla="*/ 865991 h 1304770"/>
              <a:gd name="connsiteX112" fmla="*/ 4961107 w 5184843"/>
              <a:gd name="connsiteY112" fmla="*/ 875719 h 1304770"/>
              <a:gd name="connsiteX113" fmla="*/ 5136205 w 5184843"/>
              <a:gd name="connsiteY113" fmla="*/ 856264 h 1304770"/>
              <a:gd name="connsiteX114" fmla="*/ 5155660 w 5184843"/>
              <a:gd name="connsiteY114" fmla="*/ 836808 h 1304770"/>
              <a:gd name="connsiteX115" fmla="*/ 5184843 w 5184843"/>
              <a:gd name="connsiteY11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98452 w 5184843"/>
              <a:gd name="connsiteY28" fmla="*/ 389336 h 1304770"/>
              <a:gd name="connsiteX29" fmla="*/ 2159541 w 5184843"/>
              <a:gd name="connsiteY29" fmla="*/ 379608 h 1304770"/>
              <a:gd name="connsiteX30" fmla="*/ 2013626 w 5184843"/>
              <a:gd name="connsiteY30" fmla="*/ 399064 h 1304770"/>
              <a:gd name="connsiteX31" fmla="*/ 1984443 w 5184843"/>
              <a:gd name="connsiteY31" fmla="*/ 418519 h 1304770"/>
              <a:gd name="connsiteX32" fmla="*/ 1964988 w 5184843"/>
              <a:gd name="connsiteY32" fmla="*/ 447702 h 1304770"/>
              <a:gd name="connsiteX33" fmla="*/ 1935805 w 5184843"/>
              <a:gd name="connsiteY33" fmla="*/ 525523 h 1304770"/>
              <a:gd name="connsiteX34" fmla="*/ 1974715 w 5184843"/>
              <a:gd name="connsiteY34" fmla="*/ 622800 h 1304770"/>
              <a:gd name="connsiteX35" fmla="*/ 2052537 w 5184843"/>
              <a:gd name="connsiteY35" fmla="*/ 671438 h 1304770"/>
              <a:gd name="connsiteX36" fmla="*/ 2091447 w 5184843"/>
              <a:gd name="connsiteY36" fmla="*/ 710349 h 1304770"/>
              <a:gd name="connsiteX37" fmla="*/ 2344366 w 5184843"/>
              <a:gd name="connsiteY37" fmla="*/ 739532 h 1304770"/>
              <a:gd name="connsiteX38" fmla="*/ 2548647 w 5184843"/>
              <a:gd name="connsiteY38" fmla="*/ 720077 h 1304770"/>
              <a:gd name="connsiteX39" fmla="*/ 2694562 w 5184843"/>
              <a:gd name="connsiteY39" fmla="*/ 690894 h 1304770"/>
              <a:gd name="connsiteX40" fmla="*/ 2850205 w 5184843"/>
              <a:gd name="connsiteY40" fmla="*/ 710349 h 1304770"/>
              <a:gd name="connsiteX41" fmla="*/ 2966937 w 5184843"/>
              <a:gd name="connsiteY41" fmla="*/ 739532 h 1304770"/>
              <a:gd name="connsiteX42" fmla="*/ 3083669 w 5184843"/>
              <a:gd name="connsiteY42" fmla="*/ 758987 h 1304770"/>
              <a:gd name="connsiteX43" fmla="*/ 3210128 w 5184843"/>
              <a:gd name="connsiteY43" fmla="*/ 797898 h 1304770"/>
              <a:gd name="connsiteX44" fmla="*/ 3287949 w 5184843"/>
              <a:gd name="connsiteY44" fmla="*/ 817353 h 1304770"/>
              <a:gd name="connsiteX45" fmla="*/ 3307405 w 5184843"/>
              <a:gd name="connsiteY45" fmla="*/ 836808 h 1304770"/>
              <a:gd name="connsiteX46" fmla="*/ 3336588 w 5184843"/>
              <a:gd name="connsiteY46" fmla="*/ 846536 h 1304770"/>
              <a:gd name="connsiteX47" fmla="*/ 3394954 w 5184843"/>
              <a:gd name="connsiteY47" fmla="*/ 904902 h 1304770"/>
              <a:gd name="connsiteX48" fmla="*/ 3433864 w 5184843"/>
              <a:gd name="connsiteY48" fmla="*/ 982723 h 1304770"/>
              <a:gd name="connsiteX49" fmla="*/ 3453320 w 5184843"/>
              <a:gd name="connsiteY49" fmla="*/ 1041089 h 1304770"/>
              <a:gd name="connsiteX50" fmla="*/ 3463047 w 5184843"/>
              <a:gd name="connsiteY50" fmla="*/ 1089728 h 1304770"/>
              <a:gd name="connsiteX51" fmla="*/ 3472775 w 5184843"/>
              <a:gd name="connsiteY51" fmla="*/ 1128638 h 1304770"/>
              <a:gd name="connsiteX52" fmla="*/ 3453320 w 5184843"/>
              <a:gd name="connsiteY52" fmla="*/ 1216187 h 1304770"/>
              <a:gd name="connsiteX53" fmla="*/ 3443592 w 5184843"/>
              <a:gd name="connsiteY53" fmla="*/ 1245370 h 1304770"/>
              <a:gd name="connsiteX54" fmla="*/ 3404681 w 5184843"/>
              <a:gd name="connsiteY54" fmla="*/ 1255098 h 1304770"/>
              <a:gd name="connsiteX55" fmla="*/ 3317132 w 5184843"/>
              <a:gd name="connsiteY55" fmla="*/ 1284281 h 1304770"/>
              <a:gd name="connsiteX56" fmla="*/ 3287949 w 5184843"/>
              <a:gd name="connsiteY56" fmla="*/ 1303736 h 1304770"/>
              <a:gd name="connsiteX57" fmla="*/ 3161490 w 5184843"/>
              <a:gd name="connsiteY57" fmla="*/ 1294008 h 1304770"/>
              <a:gd name="connsiteX58" fmla="*/ 3132307 w 5184843"/>
              <a:gd name="connsiteY58" fmla="*/ 1264825 h 1304770"/>
              <a:gd name="connsiteX59" fmla="*/ 3093396 w 5184843"/>
              <a:gd name="connsiteY59" fmla="*/ 1196732 h 1304770"/>
              <a:gd name="connsiteX60" fmla="*/ 3083669 w 5184843"/>
              <a:gd name="connsiteY60" fmla="*/ 1167549 h 1304770"/>
              <a:gd name="connsiteX61" fmla="*/ 3093396 w 5184843"/>
              <a:gd name="connsiteY61" fmla="*/ 1031362 h 1304770"/>
              <a:gd name="connsiteX62" fmla="*/ 3103124 w 5184843"/>
              <a:gd name="connsiteY62" fmla="*/ 1002179 h 1304770"/>
              <a:gd name="connsiteX63" fmla="*/ 3132307 w 5184843"/>
              <a:gd name="connsiteY63" fmla="*/ 972996 h 1304770"/>
              <a:gd name="connsiteX64" fmla="*/ 3161490 w 5184843"/>
              <a:gd name="connsiteY64" fmla="*/ 953540 h 1304770"/>
              <a:gd name="connsiteX65" fmla="*/ 3200400 w 5184843"/>
              <a:gd name="connsiteY65" fmla="*/ 934085 h 1304770"/>
              <a:gd name="connsiteX66" fmla="*/ 3219856 w 5184843"/>
              <a:gd name="connsiteY66" fmla="*/ 904902 h 1304770"/>
              <a:gd name="connsiteX67" fmla="*/ 3268494 w 5184843"/>
              <a:gd name="connsiteY67" fmla="*/ 885447 h 1304770"/>
              <a:gd name="connsiteX68" fmla="*/ 3463047 w 5184843"/>
              <a:gd name="connsiteY68" fmla="*/ 865991 h 1304770"/>
              <a:gd name="connsiteX69" fmla="*/ 3550596 w 5184843"/>
              <a:gd name="connsiteY69" fmla="*/ 885447 h 1304770"/>
              <a:gd name="connsiteX70" fmla="*/ 3579779 w 5184843"/>
              <a:gd name="connsiteY70" fmla="*/ 904902 h 1304770"/>
              <a:gd name="connsiteX71" fmla="*/ 3599235 w 5184843"/>
              <a:gd name="connsiteY71" fmla="*/ 924357 h 1304770"/>
              <a:gd name="connsiteX72" fmla="*/ 3638145 w 5184843"/>
              <a:gd name="connsiteY72" fmla="*/ 934085 h 1304770"/>
              <a:gd name="connsiteX73" fmla="*/ 3667328 w 5184843"/>
              <a:gd name="connsiteY73" fmla="*/ 963268 h 1304770"/>
              <a:gd name="connsiteX74" fmla="*/ 3745149 w 5184843"/>
              <a:gd name="connsiteY74" fmla="*/ 1002179 h 1304770"/>
              <a:gd name="connsiteX75" fmla="*/ 3774332 w 5184843"/>
              <a:gd name="connsiteY75" fmla="*/ 1031362 h 1304770"/>
              <a:gd name="connsiteX76" fmla="*/ 3813243 w 5184843"/>
              <a:gd name="connsiteY76" fmla="*/ 1041089 h 1304770"/>
              <a:gd name="connsiteX77" fmla="*/ 3842426 w 5184843"/>
              <a:gd name="connsiteY77" fmla="*/ 1050817 h 1304770"/>
              <a:gd name="connsiteX78" fmla="*/ 3900792 w 5184843"/>
              <a:gd name="connsiteY78" fmla="*/ 1089728 h 1304770"/>
              <a:gd name="connsiteX79" fmla="*/ 4046707 w 5184843"/>
              <a:gd name="connsiteY79" fmla="*/ 1138366 h 1304770"/>
              <a:gd name="connsiteX80" fmla="*/ 4075890 w 5184843"/>
              <a:gd name="connsiteY80" fmla="*/ 1157821 h 1304770"/>
              <a:gd name="connsiteX81" fmla="*/ 4134256 w 5184843"/>
              <a:gd name="connsiteY81" fmla="*/ 1167549 h 1304770"/>
              <a:gd name="connsiteX82" fmla="*/ 4182894 w 5184843"/>
              <a:gd name="connsiteY82" fmla="*/ 1177277 h 1304770"/>
              <a:gd name="connsiteX83" fmla="*/ 4231532 w 5184843"/>
              <a:gd name="connsiteY83" fmla="*/ 1196732 h 1304770"/>
              <a:gd name="connsiteX84" fmla="*/ 4620639 w 5184843"/>
              <a:gd name="connsiteY84" fmla="*/ 1187004 h 1304770"/>
              <a:gd name="connsiteX85" fmla="*/ 4679005 w 5184843"/>
              <a:gd name="connsiteY85" fmla="*/ 1157821 h 1304770"/>
              <a:gd name="connsiteX86" fmla="*/ 4747098 w 5184843"/>
              <a:gd name="connsiteY86" fmla="*/ 1128638 h 1304770"/>
              <a:gd name="connsiteX87" fmla="*/ 4834647 w 5184843"/>
              <a:gd name="connsiteY87" fmla="*/ 1060545 h 1304770"/>
              <a:gd name="connsiteX88" fmla="*/ 4873558 w 5184843"/>
              <a:gd name="connsiteY88" fmla="*/ 982723 h 1304770"/>
              <a:gd name="connsiteX89" fmla="*/ 4883286 w 5184843"/>
              <a:gd name="connsiteY89" fmla="*/ 943813 h 1304770"/>
              <a:gd name="connsiteX90" fmla="*/ 4902741 w 5184843"/>
              <a:gd name="connsiteY90" fmla="*/ 904902 h 1304770"/>
              <a:gd name="connsiteX91" fmla="*/ 4912469 w 5184843"/>
              <a:gd name="connsiteY91" fmla="*/ 865991 h 1304770"/>
              <a:gd name="connsiteX92" fmla="*/ 4951379 w 5184843"/>
              <a:gd name="connsiteY92" fmla="*/ 661711 h 1304770"/>
              <a:gd name="connsiteX93" fmla="*/ 4941652 w 5184843"/>
              <a:gd name="connsiteY93" fmla="*/ 535251 h 1304770"/>
              <a:gd name="connsiteX94" fmla="*/ 4922196 w 5184843"/>
              <a:gd name="connsiteY94" fmla="*/ 515796 h 1304770"/>
              <a:gd name="connsiteX95" fmla="*/ 4902741 w 5184843"/>
              <a:gd name="connsiteY95" fmla="*/ 476885 h 1304770"/>
              <a:gd name="connsiteX96" fmla="*/ 4795737 w 5184843"/>
              <a:gd name="connsiteY96" fmla="*/ 408791 h 1304770"/>
              <a:gd name="connsiteX97" fmla="*/ 4640094 w 5184843"/>
              <a:gd name="connsiteY97" fmla="*/ 418519 h 1304770"/>
              <a:gd name="connsiteX98" fmla="*/ 4610911 w 5184843"/>
              <a:gd name="connsiteY98" fmla="*/ 437974 h 1304770"/>
              <a:gd name="connsiteX99" fmla="*/ 4562273 w 5184843"/>
              <a:gd name="connsiteY99" fmla="*/ 496340 h 1304770"/>
              <a:gd name="connsiteX100" fmla="*/ 4542817 w 5184843"/>
              <a:gd name="connsiteY100" fmla="*/ 535251 h 1304770"/>
              <a:gd name="connsiteX101" fmla="*/ 4562273 w 5184843"/>
              <a:gd name="connsiteY101" fmla="*/ 661711 h 1304770"/>
              <a:gd name="connsiteX102" fmla="*/ 4572000 w 5184843"/>
              <a:gd name="connsiteY102" fmla="*/ 700621 h 1304770"/>
              <a:gd name="connsiteX103" fmla="*/ 4601183 w 5184843"/>
              <a:gd name="connsiteY103" fmla="*/ 729804 h 1304770"/>
              <a:gd name="connsiteX104" fmla="*/ 4640094 w 5184843"/>
              <a:gd name="connsiteY104" fmla="*/ 749260 h 1304770"/>
              <a:gd name="connsiteX105" fmla="*/ 4659549 w 5184843"/>
              <a:gd name="connsiteY105" fmla="*/ 778442 h 1304770"/>
              <a:gd name="connsiteX106" fmla="*/ 4688732 w 5184843"/>
              <a:gd name="connsiteY106" fmla="*/ 788170 h 1304770"/>
              <a:gd name="connsiteX107" fmla="*/ 4776281 w 5184843"/>
              <a:gd name="connsiteY107" fmla="*/ 827081 h 1304770"/>
              <a:gd name="connsiteX108" fmla="*/ 4834647 w 5184843"/>
              <a:gd name="connsiteY108" fmla="*/ 846536 h 1304770"/>
              <a:gd name="connsiteX109" fmla="*/ 4863830 w 5184843"/>
              <a:gd name="connsiteY109" fmla="*/ 856264 h 1304770"/>
              <a:gd name="connsiteX110" fmla="*/ 4931924 w 5184843"/>
              <a:gd name="connsiteY110" fmla="*/ 865991 h 1304770"/>
              <a:gd name="connsiteX111" fmla="*/ 4961107 w 5184843"/>
              <a:gd name="connsiteY111" fmla="*/ 875719 h 1304770"/>
              <a:gd name="connsiteX112" fmla="*/ 5136205 w 5184843"/>
              <a:gd name="connsiteY112" fmla="*/ 856264 h 1304770"/>
              <a:gd name="connsiteX113" fmla="*/ 5155660 w 5184843"/>
              <a:gd name="connsiteY113" fmla="*/ 836808 h 1304770"/>
              <a:gd name="connsiteX114" fmla="*/ 5184843 w 5184843"/>
              <a:gd name="connsiteY11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84443 w 5184843"/>
              <a:gd name="connsiteY30" fmla="*/ 418519 h 1304770"/>
              <a:gd name="connsiteX31" fmla="*/ 1964988 w 5184843"/>
              <a:gd name="connsiteY31" fmla="*/ 447702 h 1304770"/>
              <a:gd name="connsiteX32" fmla="*/ 1935805 w 5184843"/>
              <a:gd name="connsiteY32" fmla="*/ 525523 h 1304770"/>
              <a:gd name="connsiteX33" fmla="*/ 1974715 w 5184843"/>
              <a:gd name="connsiteY33" fmla="*/ 622800 h 1304770"/>
              <a:gd name="connsiteX34" fmla="*/ 2052537 w 5184843"/>
              <a:gd name="connsiteY34" fmla="*/ 671438 h 1304770"/>
              <a:gd name="connsiteX35" fmla="*/ 2091447 w 5184843"/>
              <a:gd name="connsiteY35" fmla="*/ 710349 h 1304770"/>
              <a:gd name="connsiteX36" fmla="*/ 2344366 w 5184843"/>
              <a:gd name="connsiteY36" fmla="*/ 739532 h 1304770"/>
              <a:gd name="connsiteX37" fmla="*/ 2548647 w 5184843"/>
              <a:gd name="connsiteY37" fmla="*/ 720077 h 1304770"/>
              <a:gd name="connsiteX38" fmla="*/ 2694562 w 5184843"/>
              <a:gd name="connsiteY38" fmla="*/ 690894 h 1304770"/>
              <a:gd name="connsiteX39" fmla="*/ 2850205 w 5184843"/>
              <a:gd name="connsiteY39" fmla="*/ 710349 h 1304770"/>
              <a:gd name="connsiteX40" fmla="*/ 2966937 w 5184843"/>
              <a:gd name="connsiteY40" fmla="*/ 739532 h 1304770"/>
              <a:gd name="connsiteX41" fmla="*/ 3083669 w 5184843"/>
              <a:gd name="connsiteY41" fmla="*/ 758987 h 1304770"/>
              <a:gd name="connsiteX42" fmla="*/ 3210128 w 5184843"/>
              <a:gd name="connsiteY42" fmla="*/ 797898 h 1304770"/>
              <a:gd name="connsiteX43" fmla="*/ 3287949 w 5184843"/>
              <a:gd name="connsiteY43" fmla="*/ 817353 h 1304770"/>
              <a:gd name="connsiteX44" fmla="*/ 3307405 w 5184843"/>
              <a:gd name="connsiteY44" fmla="*/ 836808 h 1304770"/>
              <a:gd name="connsiteX45" fmla="*/ 3336588 w 5184843"/>
              <a:gd name="connsiteY45" fmla="*/ 846536 h 1304770"/>
              <a:gd name="connsiteX46" fmla="*/ 3394954 w 5184843"/>
              <a:gd name="connsiteY46" fmla="*/ 904902 h 1304770"/>
              <a:gd name="connsiteX47" fmla="*/ 3433864 w 5184843"/>
              <a:gd name="connsiteY47" fmla="*/ 982723 h 1304770"/>
              <a:gd name="connsiteX48" fmla="*/ 3453320 w 5184843"/>
              <a:gd name="connsiteY48" fmla="*/ 1041089 h 1304770"/>
              <a:gd name="connsiteX49" fmla="*/ 3463047 w 5184843"/>
              <a:gd name="connsiteY49" fmla="*/ 1089728 h 1304770"/>
              <a:gd name="connsiteX50" fmla="*/ 3472775 w 5184843"/>
              <a:gd name="connsiteY50" fmla="*/ 1128638 h 1304770"/>
              <a:gd name="connsiteX51" fmla="*/ 3453320 w 5184843"/>
              <a:gd name="connsiteY51" fmla="*/ 1216187 h 1304770"/>
              <a:gd name="connsiteX52" fmla="*/ 3443592 w 5184843"/>
              <a:gd name="connsiteY52" fmla="*/ 1245370 h 1304770"/>
              <a:gd name="connsiteX53" fmla="*/ 3404681 w 5184843"/>
              <a:gd name="connsiteY53" fmla="*/ 1255098 h 1304770"/>
              <a:gd name="connsiteX54" fmla="*/ 3317132 w 5184843"/>
              <a:gd name="connsiteY54" fmla="*/ 1284281 h 1304770"/>
              <a:gd name="connsiteX55" fmla="*/ 3287949 w 5184843"/>
              <a:gd name="connsiteY55" fmla="*/ 1303736 h 1304770"/>
              <a:gd name="connsiteX56" fmla="*/ 3161490 w 5184843"/>
              <a:gd name="connsiteY56" fmla="*/ 1294008 h 1304770"/>
              <a:gd name="connsiteX57" fmla="*/ 3132307 w 5184843"/>
              <a:gd name="connsiteY57" fmla="*/ 1264825 h 1304770"/>
              <a:gd name="connsiteX58" fmla="*/ 3093396 w 5184843"/>
              <a:gd name="connsiteY58" fmla="*/ 1196732 h 1304770"/>
              <a:gd name="connsiteX59" fmla="*/ 3083669 w 5184843"/>
              <a:gd name="connsiteY59" fmla="*/ 1167549 h 1304770"/>
              <a:gd name="connsiteX60" fmla="*/ 3093396 w 5184843"/>
              <a:gd name="connsiteY60" fmla="*/ 1031362 h 1304770"/>
              <a:gd name="connsiteX61" fmla="*/ 3103124 w 5184843"/>
              <a:gd name="connsiteY61" fmla="*/ 1002179 h 1304770"/>
              <a:gd name="connsiteX62" fmla="*/ 3132307 w 5184843"/>
              <a:gd name="connsiteY62" fmla="*/ 972996 h 1304770"/>
              <a:gd name="connsiteX63" fmla="*/ 3161490 w 5184843"/>
              <a:gd name="connsiteY63" fmla="*/ 953540 h 1304770"/>
              <a:gd name="connsiteX64" fmla="*/ 3200400 w 5184843"/>
              <a:gd name="connsiteY64" fmla="*/ 934085 h 1304770"/>
              <a:gd name="connsiteX65" fmla="*/ 3219856 w 5184843"/>
              <a:gd name="connsiteY65" fmla="*/ 904902 h 1304770"/>
              <a:gd name="connsiteX66" fmla="*/ 3268494 w 5184843"/>
              <a:gd name="connsiteY66" fmla="*/ 885447 h 1304770"/>
              <a:gd name="connsiteX67" fmla="*/ 3463047 w 5184843"/>
              <a:gd name="connsiteY67" fmla="*/ 865991 h 1304770"/>
              <a:gd name="connsiteX68" fmla="*/ 3550596 w 5184843"/>
              <a:gd name="connsiteY68" fmla="*/ 885447 h 1304770"/>
              <a:gd name="connsiteX69" fmla="*/ 3579779 w 5184843"/>
              <a:gd name="connsiteY69" fmla="*/ 904902 h 1304770"/>
              <a:gd name="connsiteX70" fmla="*/ 3599235 w 5184843"/>
              <a:gd name="connsiteY70" fmla="*/ 924357 h 1304770"/>
              <a:gd name="connsiteX71" fmla="*/ 3638145 w 5184843"/>
              <a:gd name="connsiteY71" fmla="*/ 934085 h 1304770"/>
              <a:gd name="connsiteX72" fmla="*/ 3667328 w 5184843"/>
              <a:gd name="connsiteY72" fmla="*/ 963268 h 1304770"/>
              <a:gd name="connsiteX73" fmla="*/ 3745149 w 5184843"/>
              <a:gd name="connsiteY73" fmla="*/ 1002179 h 1304770"/>
              <a:gd name="connsiteX74" fmla="*/ 3774332 w 5184843"/>
              <a:gd name="connsiteY74" fmla="*/ 1031362 h 1304770"/>
              <a:gd name="connsiteX75" fmla="*/ 3813243 w 5184843"/>
              <a:gd name="connsiteY75" fmla="*/ 1041089 h 1304770"/>
              <a:gd name="connsiteX76" fmla="*/ 3842426 w 5184843"/>
              <a:gd name="connsiteY76" fmla="*/ 1050817 h 1304770"/>
              <a:gd name="connsiteX77" fmla="*/ 3900792 w 5184843"/>
              <a:gd name="connsiteY77" fmla="*/ 1089728 h 1304770"/>
              <a:gd name="connsiteX78" fmla="*/ 4046707 w 5184843"/>
              <a:gd name="connsiteY78" fmla="*/ 1138366 h 1304770"/>
              <a:gd name="connsiteX79" fmla="*/ 4075890 w 5184843"/>
              <a:gd name="connsiteY79" fmla="*/ 1157821 h 1304770"/>
              <a:gd name="connsiteX80" fmla="*/ 4134256 w 5184843"/>
              <a:gd name="connsiteY80" fmla="*/ 1167549 h 1304770"/>
              <a:gd name="connsiteX81" fmla="*/ 4182894 w 5184843"/>
              <a:gd name="connsiteY81" fmla="*/ 1177277 h 1304770"/>
              <a:gd name="connsiteX82" fmla="*/ 4231532 w 5184843"/>
              <a:gd name="connsiteY82" fmla="*/ 1196732 h 1304770"/>
              <a:gd name="connsiteX83" fmla="*/ 4620639 w 5184843"/>
              <a:gd name="connsiteY83" fmla="*/ 1187004 h 1304770"/>
              <a:gd name="connsiteX84" fmla="*/ 4679005 w 5184843"/>
              <a:gd name="connsiteY84" fmla="*/ 1157821 h 1304770"/>
              <a:gd name="connsiteX85" fmla="*/ 4747098 w 5184843"/>
              <a:gd name="connsiteY85" fmla="*/ 1128638 h 1304770"/>
              <a:gd name="connsiteX86" fmla="*/ 4834647 w 5184843"/>
              <a:gd name="connsiteY86" fmla="*/ 1060545 h 1304770"/>
              <a:gd name="connsiteX87" fmla="*/ 4873558 w 5184843"/>
              <a:gd name="connsiteY87" fmla="*/ 982723 h 1304770"/>
              <a:gd name="connsiteX88" fmla="*/ 4883286 w 5184843"/>
              <a:gd name="connsiteY88" fmla="*/ 943813 h 1304770"/>
              <a:gd name="connsiteX89" fmla="*/ 4902741 w 5184843"/>
              <a:gd name="connsiteY89" fmla="*/ 904902 h 1304770"/>
              <a:gd name="connsiteX90" fmla="*/ 4912469 w 5184843"/>
              <a:gd name="connsiteY90" fmla="*/ 865991 h 1304770"/>
              <a:gd name="connsiteX91" fmla="*/ 4951379 w 5184843"/>
              <a:gd name="connsiteY91" fmla="*/ 661711 h 1304770"/>
              <a:gd name="connsiteX92" fmla="*/ 4941652 w 5184843"/>
              <a:gd name="connsiteY92" fmla="*/ 535251 h 1304770"/>
              <a:gd name="connsiteX93" fmla="*/ 4922196 w 5184843"/>
              <a:gd name="connsiteY93" fmla="*/ 515796 h 1304770"/>
              <a:gd name="connsiteX94" fmla="*/ 4902741 w 5184843"/>
              <a:gd name="connsiteY94" fmla="*/ 476885 h 1304770"/>
              <a:gd name="connsiteX95" fmla="*/ 4795737 w 5184843"/>
              <a:gd name="connsiteY95" fmla="*/ 408791 h 1304770"/>
              <a:gd name="connsiteX96" fmla="*/ 4640094 w 5184843"/>
              <a:gd name="connsiteY96" fmla="*/ 418519 h 1304770"/>
              <a:gd name="connsiteX97" fmla="*/ 4610911 w 5184843"/>
              <a:gd name="connsiteY97" fmla="*/ 437974 h 1304770"/>
              <a:gd name="connsiteX98" fmla="*/ 4562273 w 5184843"/>
              <a:gd name="connsiteY98" fmla="*/ 496340 h 1304770"/>
              <a:gd name="connsiteX99" fmla="*/ 4542817 w 5184843"/>
              <a:gd name="connsiteY99" fmla="*/ 535251 h 1304770"/>
              <a:gd name="connsiteX100" fmla="*/ 4562273 w 5184843"/>
              <a:gd name="connsiteY100" fmla="*/ 661711 h 1304770"/>
              <a:gd name="connsiteX101" fmla="*/ 4572000 w 5184843"/>
              <a:gd name="connsiteY101" fmla="*/ 700621 h 1304770"/>
              <a:gd name="connsiteX102" fmla="*/ 4601183 w 5184843"/>
              <a:gd name="connsiteY102" fmla="*/ 729804 h 1304770"/>
              <a:gd name="connsiteX103" fmla="*/ 4640094 w 5184843"/>
              <a:gd name="connsiteY103" fmla="*/ 749260 h 1304770"/>
              <a:gd name="connsiteX104" fmla="*/ 4659549 w 5184843"/>
              <a:gd name="connsiteY104" fmla="*/ 778442 h 1304770"/>
              <a:gd name="connsiteX105" fmla="*/ 4688732 w 5184843"/>
              <a:gd name="connsiteY105" fmla="*/ 788170 h 1304770"/>
              <a:gd name="connsiteX106" fmla="*/ 4776281 w 5184843"/>
              <a:gd name="connsiteY106" fmla="*/ 827081 h 1304770"/>
              <a:gd name="connsiteX107" fmla="*/ 4834647 w 5184843"/>
              <a:gd name="connsiteY107" fmla="*/ 846536 h 1304770"/>
              <a:gd name="connsiteX108" fmla="*/ 4863830 w 5184843"/>
              <a:gd name="connsiteY108" fmla="*/ 856264 h 1304770"/>
              <a:gd name="connsiteX109" fmla="*/ 4931924 w 5184843"/>
              <a:gd name="connsiteY109" fmla="*/ 865991 h 1304770"/>
              <a:gd name="connsiteX110" fmla="*/ 4961107 w 5184843"/>
              <a:gd name="connsiteY110" fmla="*/ 875719 h 1304770"/>
              <a:gd name="connsiteX111" fmla="*/ 5136205 w 5184843"/>
              <a:gd name="connsiteY111" fmla="*/ 856264 h 1304770"/>
              <a:gd name="connsiteX112" fmla="*/ 5155660 w 5184843"/>
              <a:gd name="connsiteY112" fmla="*/ 836808 h 1304770"/>
              <a:gd name="connsiteX113" fmla="*/ 5184843 w 5184843"/>
              <a:gd name="connsiteY11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52537 w 5184843"/>
              <a:gd name="connsiteY33" fmla="*/ 671438 h 1304770"/>
              <a:gd name="connsiteX34" fmla="*/ 2091447 w 5184843"/>
              <a:gd name="connsiteY34" fmla="*/ 710349 h 1304770"/>
              <a:gd name="connsiteX35" fmla="*/ 2344366 w 5184843"/>
              <a:gd name="connsiteY35" fmla="*/ 739532 h 1304770"/>
              <a:gd name="connsiteX36" fmla="*/ 2548647 w 5184843"/>
              <a:gd name="connsiteY36" fmla="*/ 720077 h 1304770"/>
              <a:gd name="connsiteX37" fmla="*/ 2694562 w 5184843"/>
              <a:gd name="connsiteY37" fmla="*/ 690894 h 1304770"/>
              <a:gd name="connsiteX38" fmla="*/ 2850205 w 5184843"/>
              <a:gd name="connsiteY38" fmla="*/ 710349 h 1304770"/>
              <a:gd name="connsiteX39" fmla="*/ 2966937 w 5184843"/>
              <a:gd name="connsiteY39" fmla="*/ 739532 h 1304770"/>
              <a:gd name="connsiteX40" fmla="*/ 3083669 w 5184843"/>
              <a:gd name="connsiteY40" fmla="*/ 758987 h 1304770"/>
              <a:gd name="connsiteX41" fmla="*/ 3210128 w 5184843"/>
              <a:gd name="connsiteY41" fmla="*/ 797898 h 1304770"/>
              <a:gd name="connsiteX42" fmla="*/ 3287949 w 5184843"/>
              <a:gd name="connsiteY42" fmla="*/ 817353 h 1304770"/>
              <a:gd name="connsiteX43" fmla="*/ 3307405 w 5184843"/>
              <a:gd name="connsiteY43" fmla="*/ 836808 h 1304770"/>
              <a:gd name="connsiteX44" fmla="*/ 3336588 w 5184843"/>
              <a:gd name="connsiteY44" fmla="*/ 846536 h 1304770"/>
              <a:gd name="connsiteX45" fmla="*/ 3394954 w 5184843"/>
              <a:gd name="connsiteY45" fmla="*/ 904902 h 1304770"/>
              <a:gd name="connsiteX46" fmla="*/ 3433864 w 5184843"/>
              <a:gd name="connsiteY46" fmla="*/ 982723 h 1304770"/>
              <a:gd name="connsiteX47" fmla="*/ 3453320 w 5184843"/>
              <a:gd name="connsiteY47" fmla="*/ 1041089 h 1304770"/>
              <a:gd name="connsiteX48" fmla="*/ 3463047 w 5184843"/>
              <a:gd name="connsiteY48" fmla="*/ 1089728 h 1304770"/>
              <a:gd name="connsiteX49" fmla="*/ 3472775 w 5184843"/>
              <a:gd name="connsiteY49" fmla="*/ 1128638 h 1304770"/>
              <a:gd name="connsiteX50" fmla="*/ 3453320 w 5184843"/>
              <a:gd name="connsiteY50" fmla="*/ 1216187 h 1304770"/>
              <a:gd name="connsiteX51" fmla="*/ 3443592 w 5184843"/>
              <a:gd name="connsiteY51" fmla="*/ 1245370 h 1304770"/>
              <a:gd name="connsiteX52" fmla="*/ 3404681 w 5184843"/>
              <a:gd name="connsiteY52" fmla="*/ 1255098 h 1304770"/>
              <a:gd name="connsiteX53" fmla="*/ 3317132 w 5184843"/>
              <a:gd name="connsiteY53" fmla="*/ 1284281 h 1304770"/>
              <a:gd name="connsiteX54" fmla="*/ 3287949 w 5184843"/>
              <a:gd name="connsiteY54" fmla="*/ 1303736 h 1304770"/>
              <a:gd name="connsiteX55" fmla="*/ 3161490 w 5184843"/>
              <a:gd name="connsiteY55" fmla="*/ 1294008 h 1304770"/>
              <a:gd name="connsiteX56" fmla="*/ 3132307 w 5184843"/>
              <a:gd name="connsiteY56" fmla="*/ 1264825 h 1304770"/>
              <a:gd name="connsiteX57" fmla="*/ 3093396 w 5184843"/>
              <a:gd name="connsiteY57" fmla="*/ 1196732 h 1304770"/>
              <a:gd name="connsiteX58" fmla="*/ 3083669 w 5184843"/>
              <a:gd name="connsiteY58" fmla="*/ 1167549 h 1304770"/>
              <a:gd name="connsiteX59" fmla="*/ 3093396 w 5184843"/>
              <a:gd name="connsiteY59" fmla="*/ 1031362 h 1304770"/>
              <a:gd name="connsiteX60" fmla="*/ 3103124 w 5184843"/>
              <a:gd name="connsiteY60" fmla="*/ 1002179 h 1304770"/>
              <a:gd name="connsiteX61" fmla="*/ 3132307 w 5184843"/>
              <a:gd name="connsiteY61" fmla="*/ 972996 h 1304770"/>
              <a:gd name="connsiteX62" fmla="*/ 3161490 w 5184843"/>
              <a:gd name="connsiteY62" fmla="*/ 953540 h 1304770"/>
              <a:gd name="connsiteX63" fmla="*/ 3200400 w 5184843"/>
              <a:gd name="connsiteY63" fmla="*/ 934085 h 1304770"/>
              <a:gd name="connsiteX64" fmla="*/ 3219856 w 5184843"/>
              <a:gd name="connsiteY64" fmla="*/ 904902 h 1304770"/>
              <a:gd name="connsiteX65" fmla="*/ 3268494 w 5184843"/>
              <a:gd name="connsiteY65" fmla="*/ 885447 h 1304770"/>
              <a:gd name="connsiteX66" fmla="*/ 3463047 w 5184843"/>
              <a:gd name="connsiteY66" fmla="*/ 865991 h 1304770"/>
              <a:gd name="connsiteX67" fmla="*/ 3550596 w 5184843"/>
              <a:gd name="connsiteY67" fmla="*/ 885447 h 1304770"/>
              <a:gd name="connsiteX68" fmla="*/ 3579779 w 5184843"/>
              <a:gd name="connsiteY68" fmla="*/ 904902 h 1304770"/>
              <a:gd name="connsiteX69" fmla="*/ 3599235 w 5184843"/>
              <a:gd name="connsiteY69" fmla="*/ 924357 h 1304770"/>
              <a:gd name="connsiteX70" fmla="*/ 3638145 w 5184843"/>
              <a:gd name="connsiteY70" fmla="*/ 934085 h 1304770"/>
              <a:gd name="connsiteX71" fmla="*/ 3667328 w 5184843"/>
              <a:gd name="connsiteY71" fmla="*/ 963268 h 1304770"/>
              <a:gd name="connsiteX72" fmla="*/ 3745149 w 5184843"/>
              <a:gd name="connsiteY72" fmla="*/ 1002179 h 1304770"/>
              <a:gd name="connsiteX73" fmla="*/ 3774332 w 5184843"/>
              <a:gd name="connsiteY73" fmla="*/ 1031362 h 1304770"/>
              <a:gd name="connsiteX74" fmla="*/ 3813243 w 5184843"/>
              <a:gd name="connsiteY74" fmla="*/ 1041089 h 1304770"/>
              <a:gd name="connsiteX75" fmla="*/ 3842426 w 5184843"/>
              <a:gd name="connsiteY75" fmla="*/ 1050817 h 1304770"/>
              <a:gd name="connsiteX76" fmla="*/ 3900792 w 5184843"/>
              <a:gd name="connsiteY76" fmla="*/ 1089728 h 1304770"/>
              <a:gd name="connsiteX77" fmla="*/ 4046707 w 5184843"/>
              <a:gd name="connsiteY77" fmla="*/ 1138366 h 1304770"/>
              <a:gd name="connsiteX78" fmla="*/ 4075890 w 5184843"/>
              <a:gd name="connsiteY78" fmla="*/ 1157821 h 1304770"/>
              <a:gd name="connsiteX79" fmla="*/ 4134256 w 5184843"/>
              <a:gd name="connsiteY79" fmla="*/ 1167549 h 1304770"/>
              <a:gd name="connsiteX80" fmla="*/ 4182894 w 5184843"/>
              <a:gd name="connsiteY80" fmla="*/ 1177277 h 1304770"/>
              <a:gd name="connsiteX81" fmla="*/ 4231532 w 5184843"/>
              <a:gd name="connsiteY81" fmla="*/ 1196732 h 1304770"/>
              <a:gd name="connsiteX82" fmla="*/ 4620639 w 5184843"/>
              <a:gd name="connsiteY82" fmla="*/ 1187004 h 1304770"/>
              <a:gd name="connsiteX83" fmla="*/ 4679005 w 5184843"/>
              <a:gd name="connsiteY83" fmla="*/ 1157821 h 1304770"/>
              <a:gd name="connsiteX84" fmla="*/ 4747098 w 5184843"/>
              <a:gd name="connsiteY84" fmla="*/ 1128638 h 1304770"/>
              <a:gd name="connsiteX85" fmla="*/ 4834647 w 5184843"/>
              <a:gd name="connsiteY85" fmla="*/ 1060545 h 1304770"/>
              <a:gd name="connsiteX86" fmla="*/ 4873558 w 5184843"/>
              <a:gd name="connsiteY86" fmla="*/ 982723 h 1304770"/>
              <a:gd name="connsiteX87" fmla="*/ 4883286 w 5184843"/>
              <a:gd name="connsiteY87" fmla="*/ 943813 h 1304770"/>
              <a:gd name="connsiteX88" fmla="*/ 4902741 w 5184843"/>
              <a:gd name="connsiteY88" fmla="*/ 904902 h 1304770"/>
              <a:gd name="connsiteX89" fmla="*/ 4912469 w 5184843"/>
              <a:gd name="connsiteY89" fmla="*/ 865991 h 1304770"/>
              <a:gd name="connsiteX90" fmla="*/ 4951379 w 5184843"/>
              <a:gd name="connsiteY90" fmla="*/ 661711 h 1304770"/>
              <a:gd name="connsiteX91" fmla="*/ 4941652 w 5184843"/>
              <a:gd name="connsiteY91" fmla="*/ 535251 h 1304770"/>
              <a:gd name="connsiteX92" fmla="*/ 4922196 w 5184843"/>
              <a:gd name="connsiteY92" fmla="*/ 515796 h 1304770"/>
              <a:gd name="connsiteX93" fmla="*/ 4902741 w 5184843"/>
              <a:gd name="connsiteY93" fmla="*/ 476885 h 1304770"/>
              <a:gd name="connsiteX94" fmla="*/ 4795737 w 5184843"/>
              <a:gd name="connsiteY94" fmla="*/ 408791 h 1304770"/>
              <a:gd name="connsiteX95" fmla="*/ 4640094 w 5184843"/>
              <a:gd name="connsiteY95" fmla="*/ 418519 h 1304770"/>
              <a:gd name="connsiteX96" fmla="*/ 4610911 w 5184843"/>
              <a:gd name="connsiteY96" fmla="*/ 437974 h 1304770"/>
              <a:gd name="connsiteX97" fmla="*/ 4562273 w 5184843"/>
              <a:gd name="connsiteY97" fmla="*/ 496340 h 1304770"/>
              <a:gd name="connsiteX98" fmla="*/ 4542817 w 5184843"/>
              <a:gd name="connsiteY98" fmla="*/ 535251 h 1304770"/>
              <a:gd name="connsiteX99" fmla="*/ 4562273 w 5184843"/>
              <a:gd name="connsiteY99" fmla="*/ 661711 h 1304770"/>
              <a:gd name="connsiteX100" fmla="*/ 4572000 w 5184843"/>
              <a:gd name="connsiteY100" fmla="*/ 700621 h 1304770"/>
              <a:gd name="connsiteX101" fmla="*/ 4601183 w 5184843"/>
              <a:gd name="connsiteY101" fmla="*/ 729804 h 1304770"/>
              <a:gd name="connsiteX102" fmla="*/ 4640094 w 5184843"/>
              <a:gd name="connsiteY102" fmla="*/ 749260 h 1304770"/>
              <a:gd name="connsiteX103" fmla="*/ 4659549 w 5184843"/>
              <a:gd name="connsiteY103" fmla="*/ 778442 h 1304770"/>
              <a:gd name="connsiteX104" fmla="*/ 4688732 w 5184843"/>
              <a:gd name="connsiteY104" fmla="*/ 788170 h 1304770"/>
              <a:gd name="connsiteX105" fmla="*/ 4776281 w 5184843"/>
              <a:gd name="connsiteY105" fmla="*/ 827081 h 1304770"/>
              <a:gd name="connsiteX106" fmla="*/ 4834647 w 5184843"/>
              <a:gd name="connsiteY106" fmla="*/ 846536 h 1304770"/>
              <a:gd name="connsiteX107" fmla="*/ 4863830 w 5184843"/>
              <a:gd name="connsiteY107" fmla="*/ 856264 h 1304770"/>
              <a:gd name="connsiteX108" fmla="*/ 4931924 w 5184843"/>
              <a:gd name="connsiteY108" fmla="*/ 865991 h 1304770"/>
              <a:gd name="connsiteX109" fmla="*/ 4961107 w 5184843"/>
              <a:gd name="connsiteY109" fmla="*/ 875719 h 1304770"/>
              <a:gd name="connsiteX110" fmla="*/ 5136205 w 5184843"/>
              <a:gd name="connsiteY110" fmla="*/ 856264 h 1304770"/>
              <a:gd name="connsiteX111" fmla="*/ 5155660 w 5184843"/>
              <a:gd name="connsiteY111" fmla="*/ 836808 h 1304770"/>
              <a:gd name="connsiteX112" fmla="*/ 5184843 w 5184843"/>
              <a:gd name="connsiteY11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73549 w 5184843"/>
              <a:gd name="connsiteY26" fmla="*/ 476885 h 1304770"/>
              <a:gd name="connsiteX27" fmla="*/ 2315183 w 5184843"/>
              <a:gd name="connsiteY27" fmla="*/ 428247 h 1304770"/>
              <a:gd name="connsiteX28" fmla="*/ 2159541 w 5184843"/>
              <a:gd name="connsiteY28" fmla="*/ 379608 h 1304770"/>
              <a:gd name="connsiteX29" fmla="*/ 2013626 w 5184843"/>
              <a:gd name="connsiteY29" fmla="*/ 399064 h 1304770"/>
              <a:gd name="connsiteX30" fmla="*/ 1964988 w 5184843"/>
              <a:gd name="connsiteY30" fmla="*/ 447702 h 1304770"/>
              <a:gd name="connsiteX31" fmla="*/ 1935805 w 5184843"/>
              <a:gd name="connsiteY31" fmla="*/ 525523 h 1304770"/>
              <a:gd name="connsiteX32" fmla="*/ 1974715 w 5184843"/>
              <a:gd name="connsiteY32" fmla="*/ 622800 h 1304770"/>
              <a:gd name="connsiteX33" fmla="*/ 2091447 w 5184843"/>
              <a:gd name="connsiteY33" fmla="*/ 710349 h 1304770"/>
              <a:gd name="connsiteX34" fmla="*/ 2344366 w 5184843"/>
              <a:gd name="connsiteY34" fmla="*/ 739532 h 1304770"/>
              <a:gd name="connsiteX35" fmla="*/ 2548647 w 5184843"/>
              <a:gd name="connsiteY35" fmla="*/ 720077 h 1304770"/>
              <a:gd name="connsiteX36" fmla="*/ 2694562 w 5184843"/>
              <a:gd name="connsiteY36" fmla="*/ 690894 h 1304770"/>
              <a:gd name="connsiteX37" fmla="*/ 2850205 w 5184843"/>
              <a:gd name="connsiteY37" fmla="*/ 710349 h 1304770"/>
              <a:gd name="connsiteX38" fmla="*/ 2966937 w 5184843"/>
              <a:gd name="connsiteY38" fmla="*/ 739532 h 1304770"/>
              <a:gd name="connsiteX39" fmla="*/ 3083669 w 5184843"/>
              <a:gd name="connsiteY39" fmla="*/ 758987 h 1304770"/>
              <a:gd name="connsiteX40" fmla="*/ 3210128 w 5184843"/>
              <a:gd name="connsiteY40" fmla="*/ 797898 h 1304770"/>
              <a:gd name="connsiteX41" fmla="*/ 3287949 w 5184843"/>
              <a:gd name="connsiteY41" fmla="*/ 817353 h 1304770"/>
              <a:gd name="connsiteX42" fmla="*/ 3307405 w 5184843"/>
              <a:gd name="connsiteY42" fmla="*/ 836808 h 1304770"/>
              <a:gd name="connsiteX43" fmla="*/ 3336588 w 5184843"/>
              <a:gd name="connsiteY43" fmla="*/ 846536 h 1304770"/>
              <a:gd name="connsiteX44" fmla="*/ 3394954 w 5184843"/>
              <a:gd name="connsiteY44" fmla="*/ 904902 h 1304770"/>
              <a:gd name="connsiteX45" fmla="*/ 3433864 w 5184843"/>
              <a:gd name="connsiteY45" fmla="*/ 982723 h 1304770"/>
              <a:gd name="connsiteX46" fmla="*/ 3453320 w 5184843"/>
              <a:gd name="connsiteY46" fmla="*/ 1041089 h 1304770"/>
              <a:gd name="connsiteX47" fmla="*/ 3463047 w 5184843"/>
              <a:gd name="connsiteY47" fmla="*/ 1089728 h 1304770"/>
              <a:gd name="connsiteX48" fmla="*/ 3472775 w 5184843"/>
              <a:gd name="connsiteY48" fmla="*/ 1128638 h 1304770"/>
              <a:gd name="connsiteX49" fmla="*/ 3453320 w 5184843"/>
              <a:gd name="connsiteY49" fmla="*/ 1216187 h 1304770"/>
              <a:gd name="connsiteX50" fmla="*/ 3443592 w 5184843"/>
              <a:gd name="connsiteY50" fmla="*/ 1245370 h 1304770"/>
              <a:gd name="connsiteX51" fmla="*/ 3404681 w 5184843"/>
              <a:gd name="connsiteY51" fmla="*/ 1255098 h 1304770"/>
              <a:gd name="connsiteX52" fmla="*/ 3317132 w 5184843"/>
              <a:gd name="connsiteY52" fmla="*/ 1284281 h 1304770"/>
              <a:gd name="connsiteX53" fmla="*/ 3287949 w 5184843"/>
              <a:gd name="connsiteY53" fmla="*/ 1303736 h 1304770"/>
              <a:gd name="connsiteX54" fmla="*/ 3161490 w 5184843"/>
              <a:gd name="connsiteY54" fmla="*/ 1294008 h 1304770"/>
              <a:gd name="connsiteX55" fmla="*/ 3132307 w 5184843"/>
              <a:gd name="connsiteY55" fmla="*/ 1264825 h 1304770"/>
              <a:gd name="connsiteX56" fmla="*/ 3093396 w 5184843"/>
              <a:gd name="connsiteY56" fmla="*/ 1196732 h 1304770"/>
              <a:gd name="connsiteX57" fmla="*/ 3083669 w 5184843"/>
              <a:gd name="connsiteY57" fmla="*/ 1167549 h 1304770"/>
              <a:gd name="connsiteX58" fmla="*/ 3093396 w 5184843"/>
              <a:gd name="connsiteY58" fmla="*/ 1031362 h 1304770"/>
              <a:gd name="connsiteX59" fmla="*/ 3103124 w 5184843"/>
              <a:gd name="connsiteY59" fmla="*/ 1002179 h 1304770"/>
              <a:gd name="connsiteX60" fmla="*/ 3132307 w 5184843"/>
              <a:gd name="connsiteY60" fmla="*/ 972996 h 1304770"/>
              <a:gd name="connsiteX61" fmla="*/ 3161490 w 5184843"/>
              <a:gd name="connsiteY61" fmla="*/ 953540 h 1304770"/>
              <a:gd name="connsiteX62" fmla="*/ 3200400 w 5184843"/>
              <a:gd name="connsiteY62" fmla="*/ 934085 h 1304770"/>
              <a:gd name="connsiteX63" fmla="*/ 3219856 w 5184843"/>
              <a:gd name="connsiteY63" fmla="*/ 904902 h 1304770"/>
              <a:gd name="connsiteX64" fmla="*/ 3268494 w 5184843"/>
              <a:gd name="connsiteY64" fmla="*/ 885447 h 1304770"/>
              <a:gd name="connsiteX65" fmla="*/ 3463047 w 5184843"/>
              <a:gd name="connsiteY65" fmla="*/ 865991 h 1304770"/>
              <a:gd name="connsiteX66" fmla="*/ 3550596 w 5184843"/>
              <a:gd name="connsiteY66" fmla="*/ 885447 h 1304770"/>
              <a:gd name="connsiteX67" fmla="*/ 3579779 w 5184843"/>
              <a:gd name="connsiteY67" fmla="*/ 904902 h 1304770"/>
              <a:gd name="connsiteX68" fmla="*/ 3599235 w 5184843"/>
              <a:gd name="connsiteY68" fmla="*/ 924357 h 1304770"/>
              <a:gd name="connsiteX69" fmla="*/ 3638145 w 5184843"/>
              <a:gd name="connsiteY69" fmla="*/ 934085 h 1304770"/>
              <a:gd name="connsiteX70" fmla="*/ 3667328 w 5184843"/>
              <a:gd name="connsiteY70" fmla="*/ 963268 h 1304770"/>
              <a:gd name="connsiteX71" fmla="*/ 3745149 w 5184843"/>
              <a:gd name="connsiteY71" fmla="*/ 1002179 h 1304770"/>
              <a:gd name="connsiteX72" fmla="*/ 3774332 w 5184843"/>
              <a:gd name="connsiteY72" fmla="*/ 1031362 h 1304770"/>
              <a:gd name="connsiteX73" fmla="*/ 3813243 w 5184843"/>
              <a:gd name="connsiteY73" fmla="*/ 1041089 h 1304770"/>
              <a:gd name="connsiteX74" fmla="*/ 3842426 w 5184843"/>
              <a:gd name="connsiteY74" fmla="*/ 1050817 h 1304770"/>
              <a:gd name="connsiteX75" fmla="*/ 3900792 w 5184843"/>
              <a:gd name="connsiteY75" fmla="*/ 1089728 h 1304770"/>
              <a:gd name="connsiteX76" fmla="*/ 4046707 w 5184843"/>
              <a:gd name="connsiteY76" fmla="*/ 1138366 h 1304770"/>
              <a:gd name="connsiteX77" fmla="*/ 4075890 w 5184843"/>
              <a:gd name="connsiteY77" fmla="*/ 1157821 h 1304770"/>
              <a:gd name="connsiteX78" fmla="*/ 4134256 w 5184843"/>
              <a:gd name="connsiteY78" fmla="*/ 1167549 h 1304770"/>
              <a:gd name="connsiteX79" fmla="*/ 4182894 w 5184843"/>
              <a:gd name="connsiteY79" fmla="*/ 1177277 h 1304770"/>
              <a:gd name="connsiteX80" fmla="*/ 4231532 w 5184843"/>
              <a:gd name="connsiteY80" fmla="*/ 1196732 h 1304770"/>
              <a:gd name="connsiteX81" fmla="*/ 4620639 w 5184843"/>
              <a:gd name="connsiteY81" fmla="*/ 1187004 h 1304770"/>
              <a:gd name="connsiteX82" fmla="*/ 4679005 w 5184843"/>
              <a:gd name="connsiteY82" fmla="*/ 1157821 h 1304770"/>
              <a:gd name="connsiteX83" fmla="*/ 4747098 w 5184843"/>
              <a:gd name="connsiteY83" fmla="*/ 1128638 h 1304770"/>
              <a:gd name="connsiteX84" fmla="*/ 4834647 w 5184843"/>
              <a:gd name="connsiteY84" fmla="*/ 1060545 h 1304770"/>
              <a:gd name="connsiteX85" fmla="*/ 4873558 w 5184843"/>
              <a:gd name="connsiteY85" fmla="*/ 982723 h 1304770"/>
              <a:gd name="connsiteX86" fmla="*/ 4883286 w 5184843"/>
              <a:gd name="connsiteY86" fmla="*/ 943813 h 1304770"/>
              <a:gd name="connsiteX87" fmla="*/ 4902741 w 5184843"/>
              <a:gd name="connsiteY87" fmla="*/ 904902 h 1304770"/>
              <a:gd name="connsiteX88" fmla="*/ 4912469 w 5184843"/>
              <a:gd name="connsiteY88" fmla="*/ 865991 h 1304770"/>
              <a:gd name="connsiteX89" fmla="*/ 4951379 w 5184843"/>
              <a:gd name="connsiteY89" fmla="*/ 661711 h 1304770"/>
              <a:gd name="connsiteX90" fmla="*/ 4941652 w 5184843"/>
              <a:gd name="connsiteY90" fmla="*/ 535251 h 1304770"/>
              <a:gd name="connsiteX91" fmla="*/ 4922196 w 5184843"/>
              <a:gd name="connsiteY91" fmla="*/ 515796 h 1304770"/>
              <a:gd name="connsiteX92" fmla="*/ 4902741 w 5184843"/>
              <a:gd name="connsiteY92" fmla="*/ 476885 h 1304770"/>
              <a:gd name="connsiteX93" fmla="*/ 4795737 w 5184843"/>
              <a:gd name="connsiteY93" fmla="*/ 408791 h 1304770"/>
              <a:gd name="connsiteX94" fmla="*/ 4640094 w 5184843"/>
              <a:gd name="connsiteY94" fmla="*/ 418519 h 1304770"/>
              <a:gd name="connsiteX95" fmla="*/ 4610911 w 5184843"/>
              <a:gd name="connsiteY95" fmla="*/ 437974 h 1304770"/>
              <a:gd name="connsiteX96" fmla="*/ 4562273 w 5184843"/>
              <a:gd name="connsiteY96" fmla="*/ 496340 h 1304770"/>
              <a:gd name="connsiteX97" fmla="*/ 4542817 w 5184843"/>
              <a:gd name="connsiteY97" fmla="*/ 535251 h 1304770"/>
              <a:gd name="connsiteX98" fmla="*/ 4562273 w 5184843"/>
              <a:gd name="connsiteY98" fmla="*/ 661711 h 1304770"/>
              <a:gd name="connsiteX99" fmla="*/ 4572000 w 5184843"/>
              <a:gd name="connsiteY99" fmla="*/ 700621 h 1304770"/>
              <a:gd name="connsiteX100" fmla="*/ 4601183 w 5184843"/>
              <a:gd name="connsiteY100" fmla="*/ 729804 h 1304770"/>
              <a:gd name="connsiteX101" fmla="*/ 4640094 w 5184843"/>
              <a:gd name="connsiteY101" fmla="*/ 749260 h 1304770"/>
              <a:gd name="connsiteX102" fmla="*/ 4659549 w 5184843"/>
              <a:gd name="connsiteY102" fmla="*/ 778442 h 1304770"/>
              <a:gd name="connsiteX103" fmla="*/ 4688732 w 5184843"/>
              <a:gd name="connsiteY103" fmla="*/ 788170 h 1304770"/>
              <a:gd name="connsiteX104" fmla="*/ 4776281 w 5184843"/>
              <a:gd name="connsiteY104" fmla="*/ 827081 h 1304770"/>
              <a:gd name="connsiteX105" fmla="*/ 4834647 w 5184843"/>
              <a:gd name="connsiteY105" fmla="*/ 846536 h 1304770"/>
              <a:gd name="connsiteX106" fmla="*/ 4863830 w 5184843"/>
              <a:gd name="connsiteY106" fmla="*/ 856264 h 1304770"/>
              <a:gd name="connsiteX107" fmla="*/ 4931924 w 5184843"/>
              <a:gd name="connsiteY107" fmla="*/ 865991 h 1304770"/>
              <a:gd name="connsiteX108" fmla="*/ 4961107 w 5184843"/>
              <a:gd name="connsiteY108" fmla="*/ 875719 h 1304770"/>
              <a:gd name="connsiteX109" fmla="*/ 5136205 w 5184843"/>
              <a:gd name="connsiteY109" fmla="*/ 856264 h 1304770"/>
              <a:gd name="connsiteX110" fmla="*/ 5155660 w 5184843"/>
              <a:gd name="connsiteY110" fmla="*/ 836808 h 1304770"/>
              <a:gd name="connsiteX111" fmla="*/ 5184843 w 5184843"/>
              <a:gd name="connsiteY11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31915 w 5184843"/>
              <a:gd name="connsiteY24" fmla="*/ 554706 h 1304770"/>
              <a:gd name="connsiteX25" fmla="*/ 2402732 w 5184843"/>
              <a:gd name="connsiteY25" fmla="*/ 496340 h 1304770"/>
              <a:gd name="connsiteX26" fmla="*/ 2315183 w 5184843"/>
              <a:gd name="connsiteY26" fmla="*/ 428247 h 1304770"/>
              <a:gd name="connsiteX27" fmla="*/ 2159541 w 5184843"/>
              <a:gd name="connsiteY27" fmla="*/ 379608 h 1304770"/>
              <a:gd name="connsiteX28" fmla="*/ 2013626 w 5184843"/>
              <a:gd name="connsiteY28" fmla="*/ 399064 h 1304770"/>
              <a:gd name="connsiteX29" fmla="*/ 1964988 w 5184843"/>
              <a:gd name="connsiteY29" fmla="*/ 447702 h 1304770"/>
              <a:gd name="connsiteX30" fmla="*/ 1935805 w 5184843"/>
              <a:gd name="connsiteY30" fmla="*/ 525523 h 1304770"/>
              <a:gd name="connsiteX31" fmla="*/ 1974715 w 5184843"/>
              <a:gd name="connsiteY31" fmla="*/ 622800 h 1304770"/>
              <a:gd name="connsiteX32" fmla="*/ 2091447 w 5184843"/>
              <a:gd name="connsiteY32" fmla="*/ 710349 h 1304770"/>
              <a:gd name="connsiteX33" fmla="*/ 2344366 w 5184843"/>
              <a:gd name="connsiteY33" fmla="*/ 739532 h 1304770"/>
              <a:gd name="connsiteX34" fmla="*/ 2548647 w 5184843"/>
              <a:gd name="connsiteY34" fmla="*/ 720077 h 1304770"/>
              <a:gd name="connsiteX35" fmla="*/ 2694562 w 5184843"/>
              <a:gd name="connsiteY35" fmla="*/ 690894 h 1304770"/>
              <a:gd name="connsiteX36" fmla="*/ 2850205 w 5184843"/>
              <a:gd name="connsiteY36" fmla="*/ 710349 h 1304770"/>
              <a:gd name="connsiteX37" fmla="*/ 2966937 w 5184843"/>
              <a:gd name="connsiteY37" fmla="*/ 739532 h 1304770"/>
              <a:gd name="connsiteX38" fmla="*/ 3083669 w 5184843"/>
              <a:gd name="connsiteY38" fmla="*/ 758987 h 1304770"/>
              <a:gd name="connsiteX39" fmla="*/ 3210128 w 5184843"/>
              <a:gd name="connsiteY39" fmla="*/ 797898 h 1304770"/>
              <a:gd name="connsiteX40" fmla="*/ 3287949 w 5184843"/>
              <a:gd name="connsiteY40" fmla="*/ 817353 h 1304770"/>
              <a:gd name="connsiteX41" fmla="*/ 3307405 w 5184843"/>
              <a:gd name="connsiteY41" fmla="*/ 836808 h 1304770"/>
              <a:gd name="connsiteX42" fmla="*/ 3336588 w 5184843"/>
              <a:gd name="connsiteY42" fmla="*/ 846536 h 1304770"/>
              <a:gd name="connsiteX43" fmla="*/ 3394954 w 5184843"/>
              <a:gd name="connsiteY43" fmla="*/ 904902 h 1304770"/>
              <a:gd name="connsiteX44" fmla="*/ 3433864 w 5184843"/>
              <a:gd name="connsiteY44" fmla="*/ 982723 h 1304770"/>
              <a:gd name="connsiteX45" fmla="*/ 3453320 w 5184843"/>
              <a:gd name="connsiteY45" fmla="*/ 1041089 h 1304770"/>
              <a:gd name="connsiteX46" fmla="*/ 3463047 w 5184843"/>
              <a:gd name="connsiteY46" fmla="*/ 1089728 h 1304770"/>
              <a:gd name="connsiteX47" fmla="*/ 3472775 w 5184843"/>
              <a:gd name="connsiteY47" fmla="*/ 1128638 h 1304770"/>
              <a:gd name="connsiteX48" fmla="*/ 3453320 w 5184843"/>
              <a:gd name="connsiteY48" fmla="*/ 1216187 h 1304770"/>
              <a:gd name="connsiteX49" fmla="*/ 3443592 w 5184843"/>
              <a:gd name="connsiteY49" fmla="*/ 1245370 h 1304770"/>
              <a:gd name="connsiteX50" fmla="*/ 3404681 w 5184843"/>
              <a:gd name="connsiteY50" fmla="*/ 1255098 h 1304770"/>
              <a:gd name="connsiteX51" fmla="*/ 3317132 w 5184843"/>
              <a:gd name="connsiteY51" fmla="*/ 1284281 h 1304770"/>
              <a:gd name="connsiteX52" fmla="*/ 3287949 w 5184843"/>
              <a:gd name="connsiteY52" fmla="*/ 1303736 h 1304770"/>
              <a:gd name="connsiteX53" fmla="*/ 3161490 w 5184843"/>
              <a:gd name="connsiteY53" fmla="*/ 1294008 h 1304770"/>
              <a:gd name="connsiteX54" fmla="*/ 3132307 w 5184843"/>
              <a:gd name="connsiteY54" fmla="*/ 1264825 h 1304770"/>
              <a:gd name="connsiteX55" fmla="*/ 3093396 w 5184843"/>
              <a:gd name="connsiteY55" fmla="*/ 1196732 h 1304770"/>
              <a:gd name="connsiteX56" fmla="*/ 3083669 w 5184843"/>
              <a:gd name="connsiteY56" fmla="*/ 1167549 h 1304770"/>
              <a:gd name="connsiteX57" fmla="*/ 3093396 w 5184843"/>
              <a:gd name="connsiteY57" fmla="*/ 1031362 h 1304770"/>
              <a:gd name="connsiteX58" fmla="*/ 3103124 w 5184843"/>
              <a:gd name="connsiteY58" fmla="*/ 1002179 h 1304770"/>
              <a:gd name="connsiteX59" fmla="*/ 3132307 w 5184843"/>
              <a:gd name="connsiteY59" fmla="*/ 972996 h 1304770"/>
              <a:gd name="connsiteX60" fmla="*/ 3161490 w 5184843"/>
              <a:gd name="connsiteY60" fmla="*/ 953540 h 1304770"/>
              <a:gd name="connsiteX61" fmla="*/ 3200400 w 5184843"/>
              <a:gd name="connsiteY61" fmla="*/ 934085 h 1304770"/>
              <a:gd name="connsiteX62" fmla="*/ 3219856 w 5184843"/>
              <a:gd name="connsiteY62" fmla="*/ 904902 h 1304770"/>
              <a:gd name="connsiteX63" fmla="*/ 3268494 w 5184843"/>
              <a:gd name="connsiteY63" fmla="*/ 885447 h 1304770"/>
              <a:gd name="connsiteX64" fmla="*/ 3463047 w 5184843"/>
              <a:gd name="connsiteY64" fmla="*/ 865991 h 1304770"/>
              <a:gd name="connsiteX65" fmla="*/ 3550596 w 5184843"/>
              <a:gd name="connsiteY65" fmla="*/ 885447 h 1304770"/>
              <a:gd name="connsiteX66" fmla="*/ 3579779 w 5184843"/>
              <a:gd name="connsiteY66" fmla="*/ 904902 h 1304770"/>
              <a:gd name="connsiteX67" fmla="*/ 3599235 w 5184843"/>
              <a:gd name="connsiteY67" fmla="*/ 924357 h 1304770"/>
              <a:gd name="connsiteX68" fmla="*/ 3638145 w 5184843"/>
              <a:gd name="connsiteY68" fmla="*/ 934085 h 1304770"/>
              <a:gd name="connsiteX69" fmla="*/ 3667328 w 5184843"/>
              <a:gd name="connsiteY69" fmla="*/ 963268 h 1304770"/>
              <a:gd name="connsiteX70" fmla="*/ 3745149 w 5184843"/>
              <a:gd name="connsiteY70" fmla="*/ 1002179 h 1304770"/>
              <a:gd name="connsiteX71" fmla="*/ 3774332 w 5184843"/>
              <a:gd name="connsiteY71" fmla="*/ 1031362 h 1304770"/>
              <a:gd name="connsiteX72" fmla="*/ 3813243 w 5184843"/>
              <a:gd name="connsiteY72" fmla="*/ 1041089 h 1304770"/>
              <a:gd name="connsiteX73" fmla="*/ 3842426 w 5184843"/>
              <a:gd name="connsiteY73" fmla="*/ 1050817 h 1304770"/>
              <a:gd name="connsiteX74" fmla="*/ 3900792 w 5184843"/>
              <a:gd name="connsiteY74" fmla="*/ 1089728 h 1304770"/>
              <a:gd name="connsiteX75" fmla="*/ 4046707 w 5184843"/>
              <a:gd name="connsiteY75" fmla="*/ 1138366 h 1304770"/>
              <a:gd name="connsiteX76" fmla="*/ 4075890 w 5184843"/>
              <a:gd name="connsiteY76" fmla="*/ 1157821 h 1304770"/>
              <a:gd name="connsiteX77" fmla="*/ 4134256 w 5184843"/>
              <a:gd name="connsiteY77" fmla="*/ 1167549 h 1304770"/>
              <a:gd name="connsiteX78" fmla="*/ 4182894 w 5184843"/>
              <a:gd name="connsiteY78" fmla="*/ 1177277 h 1304770"/>
              <a:gd name="connsiteX79" fmla="*/ 4231532 w 5184843"/>
              <a:gd name="connsiteY79" fmla="*/ 1196732 h 1304770"/>
              <a:gd name="connsiteX80" fmla="*/ 4620639 w 5184843"/>
              <a:gd name="connsiteY80" fmla="*/ 1187004 h 1304770"/>
              <a:gd name="connsiteX81" fmla="*/ 4679005 w 5184843"/>
              <a:gd name="connsiteY81" fmla="*/ 1157821 h 1304770"/>
              <a:gd name="connsiteX82" fmla="*/ 4747098 w 5184843"/>
              <a:gd name="connsiteY82" fmla="*/ 1128638 h 1304770"/>
              <a:gd name="connsiteX83" fmla="*/ 4834647 w 5184843"/>
              <a:gd name="connsiteY83" fmla="*/ 1060545 h 1304770"/>
              <a:gd name="connsiteX84" fmla="*/ 4873558 w 5184843"/>
              <a:gd name="connsiteY84" fmla="*/ 982723 h 1304770"/>
              <a:gd name="connsiteX85" fmla="*/ 4883286 w 5184843"/>
              <a:gd name="connsiteY85" fmla="*/ 943813 h 1304770"/>
              <a:gd name="connsiteX86" fmla="*/ 4902741 w 5184843"/>
              <a:gd name="connsiteY86" fmla="*/ 904902 h 1304770"/>
              <a:gd name="connsiteX87" fmla="*/ 4912469 w 5184843"/>
              <a:gd name="connsiteY87" fmla="*/ 865991 h 1304770"/>
              <a:gd name="connsiteX88" fmla="*/ 4951379 w 5184843"/>
              <a:gd name="connsiteY88" fmla="*/ 661711 h 1304770"/>
              <a:gd name="connsiteX89" fmla="*/ 4941652 w 5184843"/>
              <a:gd name="connsiteY89" fmla="*/ 535251 h 1304770"/>
              <a:gd name="connsiteX90" fmla="*/ 4922196 w 5184843"/>
              <a:gd name="connsiteY90" fmla="*/ 515796 h 1304770"/>
              <a:gd name="connsiteX91" fmla="*/ 4902741 w 5184843"/>
              <a:gd name="connsiteY91" fmla="*/ 476885 h 1304770"/>
              <a:gd name="connsiteX92" fmla="*/ 4795737 w 5184843"/>
              <a:gd name="connsiteY92" fmla="*/ 408791 h 1304770"/>
              <a:gd name="connsiteX93" fmla="*/ 4640094 w 5184843"/>
              <a:gd name="connsiteY93" fmla="*/ 418519 h 1304770"/>
              <a:gd name="connsiteX94" fmla="*/ 4610911 w 5184843"/>
              <a:gd name="connsiteY94" fmla="*/ 437974 h 1304770"/>
              <a:gd name="connsiteX95" fmla="*/ 4562273 w 5184843"/>
              <a:gd name="connsiteY95" fmla="*/ 496340 h 1304770"/>
              <a:gd name="connsiteX96" fmla="*/ 4542817 w 5184843"/>
              <a:gd name="connsiteY96" fmla="*/ 535251 h 1304770"/>
              <a:gd name="connsiteX97" fmla="*/ 4562273 w 5184843"/>
              <a:gd name="connsiteY97" fmla="*/ 661711 h 1304770"/>
              <a:gd name="connsiteX98" fmla="*/ 4572000 w 5184843"/>
              <a:gd name="connsiteY98" fmla="*/ 700621 h 1304770"/>
              <a:gd name="connsiteX99" fmla="*/ 4601183 w 5184843"/>
              <a:gd name="connsiteY99" fmla="*/ 729804 h 1304770"/>
              <a:gd name="connsiteX100" fmla="*/ 4640094 w 5184843"/>
              <a:gd name="connsiteY100" fmla="*/ 749260 h 1304770"/>
              <a:gd name="connsiteX101" fmla="*/ 4659549 w 5184843"/>
              <a:gd name="connsiteY101" fmla="*/ 778442 h 1304770"/>
              <a:gd name="connsiteX102" fmla="*/ 4688732 w 5184843"/>
              <a:gd name="connsiteY102" fmla="*/ 788170 h 1304770"/>
              <a:gd name="connsiteX103" fmla="*/ 4776281 w 5184843"/>
              <a:gd name="connsiteY103" fmla="*/ 827081 h 1304770"/>
              <a:gd name="connsiteX104" fmla="*/ 4834647 w 5184843"/>
              <a:gd name="connsiteY104" fmla="*/ 846536 h 1304770"/>
              <a:gd name="connsiteX105" fmla="*/ 4863830 w 5184843"/>
              <a:gd name="connsiteY105" fmla="*/ 856264 h 1304770"/>
              <a:gd name="connsiteX106" fmla="*/ 4931924 w 5184843"/>
              <a:gd name="connsiteY106" fmla="*/ 865991 h 1304770"/>
              <a:gd name="connsiteX107" fmla="*/ 4961107 w 5184843"/>
              <a:gd name="connsiteY107" fmla="*/ 875719 h 1304770"/>
              <a:gd name="connsiteX108" fmla="*/ 5136205 w 5184843"/>
              <a:gd name="connsiteY108" fmla="*/ 856264 h 1304770"/>
              <a:gd name="connsiteX109" fmla="*/ 5155660 w 5184843"/>
              <a:gd name="connsiteY109" fmla="*/ 836808 h 1304770"/>
              <a:gd name="connsiteX110" fmla="*/ 5184843 w 5184843"/>
              <a:gd name="connsiteY11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51371 w 5184843"/>
              <a:gd name="connsiteY23" fmla="*/ 593617 h 1304770"/>
              <a:gd name="connsiteX24" fmla="*/ 2402732 w 5184843"/>
              <a:gd name="connsiteY24" fmla="*/ 496340 h 1304770"/>
              <a:gd name="connsiteX25" fmla="*/ 2315183 w 5184843"/>
              <a:gd name="connsiteY25" fmla="*/ 428247 h 1304770"/>
              <a:gd name="connsiteX26" fmla="*/ 2159541 w 5184843"/>
              <a:gd name="connsiteY26" fmla="*/ 379608 h 1304770"/>
              <a:gd name="connsiteX27" fmla="*/ 2013626 w 5184843"/>
              <a:gd name="connsiteY27" fmla="*/ 399064 h 1304770"/>
              <a:gd name="connsiteX28" fmla="*/ 1964988 w 5184843"/>
              <a:gd name="connsiteY28" fmla="*/ 447702 h 1304770"/>
              <a:gd name="connsiteX29" fmla="*/ 1935805 w 5184843"/>
              <a:gd name="connsiteY29" fmla="*/ 525523 h 1304770"/>
              <a:gd name="connsiteX30" fmla="*/ 1974715 w 5184843"/>
              <a:gd name="connsiteY30" fmla="*/ 622800 h 1304770"/>
              <a:gd name="connsiteX31" fmla="*/ 2091447 w 5184843"/>
              <a:gd name="connsiteY31" fmla="*/ 710349 h 1304770"/>
              <a:gd name="connsiteX32" fmla="*/ 2344366 w 5184843"/>
              <a:gd name="connsiteY32" fmla="*/ 739532 h 1304770"/>
              <a:gd name="connsiteX33" fmla="*/ 2548647 w 5184843"/>
              <a:gd name="connsiteY33" fmla="*/ 720077 h 1304770"/>
              <a:gd name="connsiteX34" fmla="*/ 2694562 w 5184843"/>
              <a:gd name="connsiteY34" fmla="*/ 690894 h 1304770"/>
              <a:gd name="connsiteX35" fmla="*/ 2850205 w 5184843"/>
              <a:gd name="connsiteY35" fmla="*/ 710349 h 1304770"/>
              <a:gd name="connsiteX36" fmla="*/ 2966937 w 5184843"/>
              <a:gd name="connsiteY36" fmla="*/ 739532 h 1304770"/>
              <a:gd name="connsiteX37" fmla="*/ 3083669 w 5184843"/>
              <a:gd name="connsiteY37" fmla="*/ 758987 h 1304770"/>
              <a:gd name="connsiteX38" fmla="*/ 3210128 w 5184843"/>
              <a:gd name="connsiteY38" fmla="*/ 797898 h 1304770"/>
              <a:gd name="connsiteX39" fmla="*/ 3287949 w 5184843"/>
              <a:gd name="connsiteY39" fmla="*/ 817353 h 1304770"/>
              <a:gd name="connsiteX40" fmla="*/ 3307405 w 5184843"/>
              <a:gd name="connsiteY40" fmla="*/ 836808 h 1304770"/>
              <a:gd name="connsiteX41" fmla="*/ 3336588 w 5184843"/>
              <a:gd name="connsiteY41" fmla="*/ 846536 h 1304770"/>
              <a:gd name="connsiteX42" fmla="*/ 3394954 w 5184843"/>
              <a:gd name="connsiteY42" fmla="*/ 904902 h 1304770"/>
              <a:gd name="connsiteX43" fmla="*/ 3433864 w 5184843"/>
              <a:gd name="connsiteY43" fmla="*/ 982723 h 1304770"/>
              <a:gd name="connsiteX44" fmla="*/ 3453320 w 5184843"/>
              <a:gd name="connsiteY44" fmla="*/ 1041089 h 1304770"/>
              <a:gd name="connsiteX45" fmla="*/ 3463047 w 5184843"/>
              <a:gd name="connsiteY45" fmla="*/ 1089728 h 1304770"/>
              <a:gd name="connsiteX46" fmla="*/ 3472775 w 5184843"/>
              <a:gd name="connsiteY46" fmla="*/ 1128638 h 1304770"/>
              <a:gd name="connsiteX47" fmla="*/ 3453320 w 5184843"/>
              <a:gd name="connsiteY47" fmla="*/ 1216187 h 1304770"/>
              <a:gd name="connsiteX48" fmla="*/ 3443592 w 5184843"/>
              <a:gd name="connsiteY48" fmla="*/ 1245370 h 1304770"/>
              <a:gd name="connsiteX49" fmla="*/ 3404681 w 5184843"/>
              <a:gd name="connsiteY49" fmla="*/ 1255098 h 1304770"/>
              <a:gd name="connsiteX50" fmla="*/ 3317132 w 5184843"/>
              <a:gd name="connsiteY50" fmla="*/ 1284281 h 1304770"/>
              <a:gd name="connsiteX51" fmla="*/ 3287949 w 5184843"/>
              <a:gd name="connsiteY51" fmla="*/ 1303736 h 1304770"/>
              <a:gd name="connsiteX52" fmla="*/ 3161490 w 5184843"/>
              <a:gd name="connsiteY52" fmla="*/ 1294008 h 1304770"/>
              <a:gd name="connsiteX53" fmla="*/ 3132307 w 5184843"/>
              <a:gd name="connsiteY53" fmla="*/ 1264825 h 1304770"/>
              <a:gd name="connsiteX54" fmla="*/ 3093396 w 5184843"/>
              <a:gd name="connsiteY54" fmla="*/ 1196732 h 1304770"/>
              <a:gd name="connsiteX55" fmla="*/ 3083669 w 5184843"/>
              <a:gd name="connsiteY55" fmla="*/ 1167549 h 1304770"/>
              <a:gd name="connsiteX56" fmla="*/ 3093396 w 5184843"/>
              <a:gd name="connsiteY56" fmla="*/ 1031362 h 1304770"/>
              <a:gd name="connsiteX57" fmla="*/ 3103124 w 5184843"/>
              <a:gd name="connsiteY57" fmla="*/ 1002179 h 1304770"/>
              <a:gd name="connsiteX58" fmla="*/ 3132307 w 5184843"/>
              <a:gd name="connsiteY58" fmla="*/ 972996 h 1304770"/>
              <a:gd name="connsiteX59" fmla="*/ 3161490 w 5184843"/>
              <a:gd name="connsiteY59" fmla="*/ 953540 h 1304770"/>
              <a:gd name="connsiteX60" fmla="*/ 3200400 w 5184843"/>
              <a:gd name="connsiteY60" fmla="*/ 934085 h 1304770"/>
              <a:gd name="connsiteX61" fmla="*/ 3219856 w 5184843"/>
              <a:gd name="connsiteY61" fmla="*/ 904902 h 1304770"/>
              <a:gd name="connsiteX62" fmla="*/ 3268494 w 5184843"/>
              <a:gd name="connsiteY62" fmla="*/ 885447 h 1304770"/>
              <a:gd name="connsiteX63" fmla="*/ 3463047 w 5184843"/>
              <a:gd name="connsiteY63" fmla="*/ 865991 h 1304770"/>
              <a:gd name="connsiteX64" fmla="*/ 3550596 w 5184843"/>
              <a:gd name="connsiteY64" fmla="*/ 885447 h 1304770"/>
              <a:gd name="connsiteX65" fmla="*/ 3579779 w 5184843"/>
              <a:gd name="connsiteY65" fmla="*/ 904902 h 1304770"/>
              <a:gd name="connsiteX66" fmla="*/ 3599235 w 5184843"/>
              <a:gd name="connsiteY66" fmla="*/ 924357 h 1304770"/>
              <a:gd name="connsiteX67" fmla="*/ 3638145 w 5184843"/>
              <a:gd name="connsiteY67" fmla="*/ 934085 h 1304770"/>
              <a:gd name="connsiteX68" fmla="*/ 3667328 w 5184843"/>
              <a:gd name="connsiteY68" fmla="*/ 963268 h 1304770"/>
              <a:gd name="connsiteX69" fmla="*/ 3745149 w 5184843"/>
              <a:gd name="connsiteY69" fmla="*/ 1002179 h 1304770"/>
              <a:gd name="connsiteX70" fmla="*/ 3774332 w 5184843"/>
              <a:gd name="connsiteY70" fmla="*/ 1031362 h 1304770"/>
              <a:gd name="connsiteX71" fmla="*/ 3813243 w 5184843"/>
              <a:gd name="connsiteY71" fmla="*/ 1041089 h 1304770"/>
              <a:gd name="connsiteX72" fmla="*/ 3842426 w 5184843"/>
              <a:gd name="connsiteY72" fmla="*/ 1050817 h 1304770"/>
              <a:gd name="connsiteX73" fmla="*/ 3900792 w 5184843"/>
              <a:gd name="connsiteY73" fmla="*/ 1089728 h 1304770"/>
              <a:gd name="connsiteX74" fmla="*/ 4046707 w 5184843"/>
              <a:gd name="connsiteY74" fmla="*/ 1138366 h 1304770"/>
              <a:gd name="connsiteX75" fmla="*/ 4075890 w 5184843"/>
              <a:gd name="connsiteY75" fmla="*/ 1157821 h 1304770"/>
              <a:gd name="connsiteX76" fmla="*/ 4134256 w 5184843"/>
              <a:gd name="connsiteY76" fmla="*/ 1167549 h 1304770"/>
              <a:gd name="connsiteX77" fmla="*/ 4182894 w 5184843"/>
              <a:gd name="connsiteY77" fmla="*/ 1177277 h 1304770"/>
              <a:gd name="connsiteX78" fmla="*/ 4231532 w 5184843"/>
              <a:gd name="connsiteY78" fmla="*/ 1196732 h 1304770"/>
              <a:gd name="connsiteX79" fmla="*/ 4620639 w 5184843"/>
              <a:gd name="connsiteY79" fmla="*/ 1187004 h 1304770"/>
              <a:gd name="connsiteX80" fmla="*/ 4679005 w 5184843"/>
              <a:gd name="connsiteY80" fmla="*/ 1157821 h 1304770"/>
              <a:gd name="connsiteX81" fmla="*/ 4747098 w 5184843"/>
              <a:gd name="connsiteY81" fmla="*/ 1128638 h 1304770"/>
              <a:gd name="connsiteX82" fmla="*/ 4834647 w 5184843"/>
              <a:gd name="connsiteY82" fmla="*/ 1060545 h 1304770"/>
              <a:gd name="connsiteX83" fmla="*/ 4873558 w 5184843"/>
              <a:gd name="connsiteY83" fmla="*/ 982723 h 1304770"/>
              <a:gd name="connsiteX84" fmla="*/ 4883286 w 5184843"/>
              <a:gd name="connsiteY84" fmla="*/ 943813 h 1304770"/>
              <a:gd name="connsiteX85" fmla="*/ 4902741 w 5184843"/>
              <a:gd name="connsiteY85" fmla="*/ 904902 h 1304770"/>
              <a:gd name="connsiteX86" fmla="*/ 4912469 w 5184843"/>
              <a:gd name="connsiteY86" fmla="*/ 865991 h 1304770"/>
              <a:gd name="connsiteX87" fmla="*/ 4951379 w 5184843"/>
              <a:gd name="connsiteY87" fmla="*/ 661711 h 1304770"/>
              <a:gd name="connsiteX88" fmla="*/ 4941652 w 5184843"/>
              <a:gd name="connsiteY88" fmla="*/ 535251 h 1304770"/>
              <a:gd name="connsiteX89" fmla="*/ 4922196 w 5184843"/>
              <a:gd name="connsiteY89" fmla="*/ 515796 h 1304770"/>
              <a:gd name="connsiteX90" fmla="*/ 4902741 w 5184843"/>
              <a:gd name="connsiteY90" fmla="*/ 476885 h 1304770"/>
              <a:gd name="connsiteX91" fmla="*/ 4795737 w 5184843"/>
              <a:gd name="connsiteY91" fmla="*/ 408791 h 1304770"/>
              <a:gd name="connsiteX92" fmla="*/ 4640094 w 5184843"/>
              <a:gd name="connsiteY92" fmla="*/ 418519 h 1304770"/>
              <a:gd name="connsiteX93" fmla="*/ 4610911 w 5184843"/>
              <a:gd name="connsiteY93" fmla="*/ 437974 h 1304770"/>
              <a:gd name="connsiteX94" fmla="*/ 4562273 w 5184843"/>
              <a:gd name="connsiteY94" fmla="*/ 496340 h 1304770"/>
              <a:gd name="connsiteX95" fmla="*/ 4542817 w 5184843"/>
              <a:gd name="connsiteY95" fmla="*/ 535251 h 1304770"/>
              <a:gd name="connsiteX96" fmla="*/ 4562273 w 5184843"/>
              <a:gd name="connsiteY96" fmla="*/ 661711 h 1304770"/>
              <a:gd name="connsiteX97" fmla="*/ 4572000 w 5184843"/>
              <a:gd name="connsiteY97" fmla="*/ 700621 h 1304770"/>
              <a:gd name="connsiteX98" fmla="*/ 4601183 w 5184843"/>
              <a:gd name="connsiteY98" fmla="*/ 729804 h 1304770"/>
              <a:gd name="connsiteX99" fmla="*/ 4640094 w 5184843"/>
              <a:gd name="connsiteY99" fmla="*/ 749260 h 1304770"/>
              <a:gd name="connsiteX100" fmla="*/ 4659549 w 5184843"/>
              <a:gd name="connsiteY100" fmla="*/ 778442 h 1304770"/>
              <a:gd name="connsiteX101" fmla="*/ 4688732 w 5184843"/>
              <a:gd name="connsiteY101" fmla="*/ 788170 h 1304770"/>
              <a:gd name="connsiteX102" fmla="*/ 4776281 w 5184843"/>
              <a:gd name="connsiteY102" fmla="*/ 827081 h 1304770"/>
              <a:gd name="connsiteX103" fmla="*/ 4834647 w 5184843"/>
              <a:gd name="connsiteY103" fmla="*/ 846536 h 1304770"/>
              <a:gd name="connsiteX104" fmla="*/ 4863830 w 5184843"/>
              <a:gd name="connsiteY104" fmla="*/ 856264 h 1304770"/>
              <a:gd name="connsiteX105" fmla="*/ 4931924 w 5184843"/>
              <a:gd name="connsiteY105" fmla="*/ 865991 h 1304770"/>
              <a:gd name="connsiteX106" fmla="*/ 4961107 w 5184843"/>
              <a:gd name="connsiteY106" fmla="*/ 875719 h 1304770"/>
              <a:gd name="connsiteX107" fmla="*/ 5136205 w 5184843"/>
              <a:gd name="connsiteY107" fmla="*/ 856264 h 1304770"/>
              <a:gd name="connsiteX108" fmla="*/ 5155660 w 5184843"/>
              <a:gd name="connsiteY108" fmla="*/ 836808 h 1304770"/>
              <a:gd name="connsiteX109" fmla="*/ 5184843 w 5184843"/>
              <a:gd name="connsiteY10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64988 w 5184843"/>
              <a:gd name="connsiteY27" fmla="*/ 447702 h 1304770"/>
              <a:gd name="connsiteX28" fmla="*/ 1935805 w 5184843"/>
              <a:gd name="connsiteY28" fmla="*/ 525523 h 1304770"/>
              <a:gd name="connsiteX29" fmla="*/ 1974715 w 5184843"/>
              <a:gd name="connsiteY29" fmla="*/ 622800 h 1304770"/>
              <a:gd name="connsiteX30" fmla="*/ 2091447 w 5184843"/>
              <a:gd name="connsiteY30" fmla="*/ 710349 h 1304770"/>
              <a:gd name="connsiteX31" fmla="*/ 2344366 w 5184843"/>
              <a:gd name="connsiteY31" fmla="*/ 739532 h 1304770"/>
              <a:gd name="connsiteX32" fmla="*/ 2548647 w 5184843"/>
              <a:gd name="connsiteY32" fmla="*/ 720077 h 1304770"/>
              <a:gd name="connsiteX33" fmla="*/ 2694562 w 5184843"/>
              <a:gd name="connsiteY33" fmla="*/ 690894 h 1304770"/>
              <a:gd name="connsiteX34" fmla="*/ 2850205 w 5184843"/>
              <a:gd name="connsiteY34" fmla="*/ 710349 h 1304770"/>
              <a:gd name="connsiteX35" fmla="*/ 2966937 w 5184843"/>
              <a:gd name="connsiteY35" fmla="*/ 739532 h 1304770"/>
              <a:gd name="connsiteX36" fmla="*/ 3083669 w 5184843"/>
              <a:gd name="connsiteY36" fmla="*/ 758987 h 1304770"/>
              <a:gd name="connsiteX37" fmla="*/ 3210128 w 5184843"/>
              <a:gd name="connsiteY37" fmla="*/ 797898 h 1304770"/>
              <a:gd name="connsiteX38" fmla="*/ 3287949 w 5184843"/>
              <a:gd name="connsiteY38" fmla="*/ 817353 h 1304770"/>
              <a:gd name="connsiteX39" fmla="*/ 3307405 w 5184843"/>
              <a:gd name="connsiteY39" fmla="*/ 836808 h 1304770"/>
              <a:gd name="connsiteX40" fmla="*/ 3336588 w 5184843"/>
              <a:gd name="connsiteY40" fmla="*/ 846536 h 1304770"/>
              <a:gd name="connsiteX41" fmla="*/ 3394954 w 5184843"/>
              <a:gd name="connsiteY41" fmla="*/ 904902 h 1304770"/>
              <a:gd name="connsiteX42" fmla="*/ 3433864 w 5184843"/>
              <a:gd name="connsiteY42" fmla="*/ 982723 h 1304770"/>
              <a:gd name="connsiteX43" fmla="*/ 3453320 w 5184843"/>
              <a:gd name="connsiteY43" fmla="*/ 1041089 h 1304770"/>
              <a:gd name="connsiteX44" fmla="*/ 3463047 w 5184843"/>
              <a:gd name="connsiteY44" fmla="*/ 1089728 h 1304770"/>
              <a:gd name="connsiteX45" fmla="*/ 3472775 w 5184843"/>
              <a:gd name="connsiteY45" fmla="*/ 1128638 h 1304770"/>
              <a:gd name="connsiteX46" fmla="*/ 3453320 w 5184843"/>
              <a:gd name="connsiteY46" fmla="*/ 1216187 h 1304770"/>
              <a:gd name="connsiteX47" fmla="*/ 3443592 w 5184843"/>
              <a:gd name="connsiteY47" fmla="*/ 1245370 h 1304770"/>
              <a:gd name="connsiteX48" fmla="*/ 3404681 w 5184843"/>
              <a:gd name="connsiteY48" fmla="*/ 1255098 h 1304770"/>
              <a:gd name="connsiteX49" fmla="*/ 3317132 w 5184843"/>
              <a:gd name="connsiteY49" fmla="*/ 1284281 h 1304770"/>
              <a:gd name="connsiteX50" fmla="*/ 3287949 w 5184843"/>
              <a:gd name="connsiteY50" fmla="*/ 1303736 h 1304770"/>
              <a:gd name="connsiteX51" fmla="*/ 3161490 w 5184843"/>
              <a:gd name="connsiteY51" fmla="*/ 1294008 h 1304770"/>
              <a:gd name="connsiteX52" fmla="*/ 3132307 w 5184843"/>
              <a:gd name="connsiteY52" fmla="*/ 1264825 h 1304770"/>
              <a:gd name="connsiteX53" fmla="*/ 3093396 w 5184843"/>
              <a:gd name="connsiteY53" fmla="*/ 1196732 h 1304770"/>
              <a:gd name="connsiteX54" fmla="*/ 3083669 w 5184843"/>
              <a:gd name="connsiteY54" fmla="*/ 1167549 h 1304770"/>
              <a:gd name="connsiteX55" fmla="*/ 3093396 w 5184843"/>
              <a:gd name="connsiteY55" fmla="*/ 1031362 h 1304770"/>
              <a:gd name="connsiteX56" fmla="*/ 3103124 w 5184843"/>
              <a:gd name="connsiteY56" fmla="*/ 1002179 h 1304770"/>
              <a:gd name="connsiteX57" fmla="*/ 3132307 w 5184843"/>
              <a:gd name="connsiteY57" fmla="*/ 972996 h 1304770"/>
              <a:gd name="connsiteX58" fmla="*/ 3161490 w 5184843"/>
              <a:gd name="connsiteY58" fmla="*/ 953540 h 1304770"/>
              <a:gd name="connsiteX59" fmla="*/ 3200400 w 5184843"/>
              <a:gd name="connsiteY59" fmla="*/ 934085 h 1304770"/>
              <a:gd name="connsiteX60" fmla="*/ 3219856 w 5184843"/>
              <a:gd name="connsiteY60" fmla="*/ 904902 h 1304770"/>
              <a:gd name="connsiteX61" fmla="*/ 3268494 w 5184843"/>
              <a:gd name="connsiteY61" fmla="*/ 885447 h 1304770"/>
              <a:gd name="connsiteX62" fmla="*/ 3463047 w 5184843"/>
              <a:gd name="connsiteY62" fmla="*/ 865991 h 1304770"/>
              <a:gd name="connsiteX63" fmla="*/ 3550596 w 5184843"/>
              <a:gd name="connsiteY63" fmla="*/ 885447 h 1304770"/>
              <a:gd name="connsiteX64" fmla="*/ 3579779 w 5184843"/>
              <a:gd name="connsiteY64" fmla="*/ 904902 h 1304770"/>
              <a:gd name="connsiteX65" fmla="*/ 3599235 w 5184843"/>
              <a:gd name="connsiteY65" fmla="*/ 924357 h 1304770"/>
              <a:gd name="connsiteX66" fmla="*/ 3638145 w 5184843"/>
              <a:gd name="connsiteY66" fmla="*/ 934085 h 1304770"/>
              <a:gd name="connsiteX67" fmla="*/ 3667328 w 5184843"/>
              <a:gd name="connsiteY67" fmla="*/ 963268 h 1304770"/>
              <a:gd name="connsiteX68" fmla="*/ 3745149 w 5184843"/>
              <a:gd name="connsiteY68" fmla="*/ 1002179 h 1304770"/>
              <a:gd name="connsiteX69" fmla="*/ 3774332 w 5184843"/>
              <a:gd name="connsiteY69" fmla="*/ 1031362 h 1304770"/>
              <a:gd name="connsiteX70" fmla="*/ 3813243 w 5184843"/>
              <a:gd name="connsiteY70" fmla="*/ 1041089 h 1304770"/>
              <a:gd name="connsiteX71" fmla="*/ 3842426 w 5184843"/>
              <a:gd name="connsiteY71" fmla="*/ 1050817 h 1304770"/>
              <a:gd name="connsiteX72" fmla="*/ 3900792 w 5184843"/>
              <a:gd name="connsiteY72" fmla="*/ 1089728 h 1304770"/>
              <a:gd name="connsiteX73" fmla="*/ 4046707 w 5184843"/>
              <a:gd name="connsiteY73" fmla="*/ 1138366 h 1304770"/>
              <a:gd name="connsiteX74" fmla="*/ 4075890 w 5184843"/>
              <a:gd name="connsiteY74" fmla="*/ 1157821 h 1304770"/>
              <a:gd name="connsiteX75" fmla="*/ 4134256 w 5184843"/>
              <a:gd name="connsiteY75" fmla="*/ 1167549 h 1304770"/>
              <a:gd name="connsiteX76" fmla="*/ 4182894 w 5184843"/>
              <a:gd name="connsiteY76" fmla="*/ 1177277 h 1304770"/>
              <a:gd name="connsiteX77" fmla="*/ 4231532 w 5184843"/>
              <a:gd name="connsiteY77" fmla="*/ 1196732 h 1304770"/>
              <a:gd name="connsiteX78" fmla="*/ 4620639 w 5184843"/>
              <a:gd name="connsiteY78" fmla="*/ 1187004 h 1304770"/>
              <a:gd name="connsiteX79" fmla="*/ 4679005 w 5184843"/>
              <a:gd name="connsiteY79" fmla="*/ 1157821 h 1304770"/>
              <a:gd name="connsiteX80" fmla="*/ 4747098 w 5184843"/>
              <a:gd name="connsiteY80" fmla="*/ 1128638 h 1304770"/>
              <a:gd name="connsiteX81" fmla="*/ 4834647 w 5184843"/>
              <a:gd name="connsiteY81" fmla="*/ 1060545 h 1304770"/>
              <a:gd name="connsiteX82" fmla="*/ 4873558 w 5184843"/>
              <a:gd name="connsiteY82" fmla="*/ 982723 h 1304770"/>
              <a:gd name="connsiteX83" fmla="*/ 4883286 w 5184843"/>
              <a:gd name="connsiteY83" fmla="*/ 943813 h 1304770"/>
              <a:gd name="connsiteX84" fmla="*/ 4902741 w 5184843"/>
              <a:gd name="connsiteY84" fmla="*/ 904902 h 1304770"/>
              <a:gd name="connsiteX85" fmla="*/ 4912469 w 5184843"/>
              <a:gd name="connsiteY85" fmla="*/ 865991 h 1304770"/>
              <a:gd name="connsiteX86" fmla="*/ 4951379 w 5184843"/>
              <a:gd name="connsiteY86" fmla="*/ 661711 h 1304770"/>
              <a:gd name="connsiteX87" fmla="*/ 4941652 w 5184843"/>
              <a:gd name="connsiteY87" fmla="*/ 535251 h 1304770"/>
              <a:gd name="connsiteX88" fmla="*/ 4922196 w 5184843"/>
              <a:gd name="connsiteY88" fmla="*/ 515796 h 1304770"/>
              <a:gd name="connsiteX89" fmla="*/ 4902741 w 5184843"/>
              <a:gd name="connsiteY89" fmla="*/ 476885 h 1304770"/>
              <a:gd name="connsiteX90" fmla="*/ 4795737 w 5184843"/>
              <a:gd name="connsiteY90" fmla="*/ 408791 h 1304770"/>
              <a:gd name="connsiteX91" fmla="*/ 4640094 w 5184843"/>
              <a:gd name="connsiteY91" fmla="*/ 418519 h 1304770"/>
              <a:gd name="connsiteX92" fmla="*/ 4610911 w 5184843"/>
              <a:gd name="connsiteY92" fmla="*/ 437974 h 1304770"/>
              <a:gd name="connsiteX93" fmla="*/ 4562273 w 5184843"/>
              <a:gd name="connsiteY93" fmla="*/ 496340 h 1304770"/>
              <a:gd name="connsiteX94" fmla="*/ 4542817 w 5184843"/>
              <a:gd name="connsiteY94" fmla="*/ 535251 h 1304770"/>
              <a:gd name="connsiteX95" fmla="*/ 4562273 w 5184843"/>
              <a:gd name="connsiteY95" fmla="*/ 661711 h 1304770"/>
              <a:gd name="connsiteX96" fmla="*/ 4572000 w 5184843"/>
              <a:gd name="connsiteY96" fmla="*/ 700621 h 1304770"/>
              <a:gd name="connsiteX97" fmla="*/ 4601183 w 5184843"/>
              <a:gd name="connsiteY97" fmla="*/ 729804 h 1304770"/>
              <a:gd name="connsiteX98" fmla="*/ 4640094 w 5184843"/>
              <a:gd name="connsiteY98" fmla="*/ 749260 h 1304770"/>
              <a:gd name="connsiteX99" fmla="*/ 4659549 w 5184843"/>
              <a:gd name="connsiteY99" fmla="*/ 778442 h 1304770"/>
              <a:gd name="connsiteX100" fmla="*/ 4688732 w 5184843"/>
              <a:gd name="connsiteY100" fmla="*/ 788170 h 1304770"/>
              <a:gd name="connsiteX101" fmla="*/ 4776281 w 5184843"/>
              <a:gd name="connsiteY101" fmla="*/ 827081 h 1304770"/>
              <a:gd name="connsiteX102" fmla="*/ 4834647 w 5184843"/>
              <a:gd name="connsiteY102" fmla="*/ 846536 h 1304770"/>
              <a:gd name="connsiteX103" fmla="*/ 4863830 w 5184843"/>
              <a:gd name="connsiteY103" fmla="*/ 856264 h 1304770"/>
              <a:gd name="connsiteX104" fmla="*/ 4931924 w 5184843"/>
              <a:gd name="connsiteY104" fmla="*/ 865991 h 1304770"/>
              <a:gd name="connsiteX105" fmla="*/ 4961107 w 5184843"/>
              <a:gd name="connsiteY105" fmla="*/ 875719 h 1304770"/>
              <a:gd name="connsiteX106" fmla="*/ 5136205 w 5184843"/>
              <a:gd name="connsiteY106" fmla="*/ 856264 h 1304770"/>
              <a:gd name="connsiteX107" fmla="*/ 5155660 w 5184843"/>
              <a:gd name="connsiteY107" fmla="*/ 836808 h 1304770"/>
              <a:gd name="connsiteX108" fmla="*/ 5184843 w 5184843"/>
              <a:gd name="connsiteY10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1974715 w 5184843"/>
              <a:gd name="connsiteY28" fmla="*/ 622800 h 1304770"/>
              <a:gd name="connsiteX29" fmla="*/ 2091447 w 5184843"/>
              <a:gd name="connsiteY29" fmla="*/ 710349 h 1304770"/>
              <a:gd name="connsiteX30" fmla="*/ 2344366 w 5184843"/>
              <a:gd name="connsiteY30" fmla="*/ 739532 h 1304770"/>
              <a:gd name="connsiteX31" fmla="*/ 2548647 w 5184843"/>
              <a:gd name="connsiteY31" fmla="*/ 720077 h 1304770"/>
              <a:gd name="connsiteX32" fmla="*/ 2694562 w 5184843"/>
              <a:gd name="connsiteY32" fmla="*/ 690894 h 1304770"/>
              <a:gd name="connsiteX33" fmla="*/ 2850205 w 5184843"/>
              <a:gd name="connsiteY33" fmla="*/ 710349 h 1304770"/>
              <a:gd name="connsiteX34" fmla="*/ 2966937 w 5184843"/>
              <a:gd name="connsiteY34" fmla="*/ 739532 h 1304770"/>
              <a:gd name="connsiteX35" fmla="*/ 3083669 w 5184843"/>
              <a:gd name="connsiteY35" fmla="*/ 758987 h 1304770"/>
              <a:gd name="connsiteX36" fmla="*/ 3210128 w 5184843"/>
              <a:gd name="connsiteY36" fmla="*/ 797898 h 1304770"/>
              <a:gd name="connsiteX37" fmla="*/ 3287949 w 5184843"/>
              <a:gd name="connsiteY37" fmla="*/ 817353 h 1304770"/>
              <a:gd name="connsiteX38" fmla="*/ 3307405 w 5184843"/>
              <a:gd name="connsiteY38" fmla="*/ 836808 h 1304770"/>
              <a:gd name="connsiteX39" fmla="*/ 3336588 w 5184843"/>
              <a:gd name="connsiteY39" fmla="*/ 846536 h 1304770"/>
              <a:gd name="connsiteX40" fmla="*/ 3394954 w 5184843"/>
              <a:gd name="connsiteY40" fmla="*/ 904902 h 1304770"/>
              <a:gd name="connsiteX41" fmla="*/ 3433864 w 5184843"/>
              <a:gd name="connsiteY41" fmla="*/ 982723 h 1304770"/>
              <a:gd name="connsiteX42" fmla="*/ 3453320 w 5184843"/>
              <a:gd name="connsiteY42" fmla="*/ 1041089 h 1304770"/>
              <a:gd name="connsiteX43" fmla="*/ 3463047 w 5184843"/>
              <a:gd name="connsiteY43" fmla="*/ 1089728 h 1304770"/>
              <a:gd name="connsiteX44" fmla="*/ 3472775 w 5184843"/>
              <a:gd name="connsiteY44" fmla="*/ 1128638 h 1304770"/>
              <a:gd name="connsiteX45" fmla="*/ 3453320 w 5184843"/>
              <a:gd name="connsiteY45" fmla="*/ 1216187 h 1304770"/>
              <a:gd name="connsiteX46" fmla="*/ 3443592 w 5184843"/>
              <a:gd name="connsiteY46" fmla="*/ 1245370 h 1304770"/>
              <a:gd name="connsiteX47" fmla="*/ 3404681 w 5184843"/>
              <a:gd name="connsiteY47" fmla="*/ 1255098 h 1304770"/>
              <a:gd name="connsiteX48" fmla="*/ 3317132 w 5184843"/>
              <a:gd name="connsiteY48" fmla="*/ 1284281 h 1304770"/>
              <a:gd name="connsiteX49" fmla="*/ 3287949 w 5184843"/>
              <a:gd name="connsiteY49" fmla="*/ 1303736 h 1304770"/>
              <a:gd name="connsiteX50" fmla="*/ 3161490 w 5184843"/>
              <a:gd name="connsiteY50" fmla="*/ 1294008 h 1304770"/>
              <a:gd name="connsiteX51" fmla="*/ 3132307 w 5184843"/>
              <a:gd name="connsiteY51" fmla="*/ 1264825 h 1304770"/>
              <a:gd name="connsiteX52" fmla="*/ 3093396 w 5184843"/>
              <a:gd name="connsiteY52" fmla="*/ 1196732 h 1304770"/>
              <a:gd name="connsiteX53" fmla="*/ 3083669 w 5184843"/>
              <a:gd name="connsiteY53" fmla="*/ 1167549 h 1304770"/>
              <a:gd name="connsiteX54" fmla="*/ 3093396 w 5184843"/>
              <a:gd name="connsiteY54" fmla="*/ 1031362 h 1304770"/>
              <a:gd name="connsiteX55" fmla="*/ 3103124 w 5184843"/>
              <a:gd name="connsiteY55" fmla="*/ 1002179 h 1304770"/>
              <a:gd name="connsiteX56" fmla="*/ 3132307 w 5184843"/>
              <a:gd name="connsiteY56" fmla="*/ 972996 h 1304770"/>
              <a:gd name="connsiteX57" fmla="*/ 3161490 w 5184843"/>
              <a:gd name="connsiteY57" fmla="*/ 953540 h 1304770"/>
              <a:gd name="connsiteX58" fmla="*/ 3200400 w 5184843"/>
              <a:gd name="connsiteY58" fmla="*/ 934085 h 1304770"/>
              <a:gd name="connsiteX59" fmla="*/ 3219856 w 5184843"/>
              <a:gd name="connsiteY59" fmla="*/ 904902 h 1304770"/>
              <a:gd name="connsiteX60" fmla="*/ 3268494 w 5184843"/>
              <a:gd name="connsiteY60" fmla="*/ 885447 h 1304770"/>
              <a:gd name="connsiteX61" fmla="*/ 3463047 w 5184843"/>
              <a:gd name="connsiteY61" fmla="*/ 865991 h 1304770"/>
              <a:gd name="connsiteX62" fmla="*/ 3550596 w 5184843"/>
              <a:gd name="connsiteY62" fmla="*/ 885447 h 1304770"/>
              <a:gd name="connsiteX63" fmla="*/ 3579779 w 5184843"/>
              <a:gd name="connsiteY63" fmla="*/ 904902 h 1304770"/>
              <a:gd name="connsiteX64" fmla="*/ 3599235 w 5184843"/>
              <a:gd name="connsiteY64" fmla="*/ 924357 h 1304770"/>
              <a:gd name="connsiteX65" fmla="*/ 3638145 w 5184843"/>
              <a:gd name="connsiteY65" fmla="*/ 934085 h 1304770"/>
              <a:gd name="connsiteX66" fmla="*/ 3667328 w 5184843"/>
              <a:gd name="connsiteY66" fmla="*/ 963268 h 1304770"/>
              <a:gd name="connsiteX67" fmla="*/ 3745149 w 5184843"/>
              <a:gd name="connsiteY67" fmla="*/ 1002179 h 1304770"/>
              <a:gd name="connsiteX68" fmla="*/ 3774332 w 5184843"/>
              <a:gd name="connsiteY68" fmla="*/ 1031362 h 1304770"/>
              <a:gd name="connsiteX69" fmla="*/ 3813243 w 5184843"/>
              <a:gd name="connsiteY69" fmla="*/ 1041089 h 1304770"/>
              <a:gd name="connsiteX70" fmla="*/ 3842426 w 5184843"/>
              <a:gd name="connsiteY70" fmla="*/ 1050817 h 1304770"/>
              <a:gd name="connsiteX71" fmla="*/ 3900792 w 5184843"/>
              <a:gd name="connsiteY71" fmla="*/ 1089728 h 1304770"/>
              <a:gd name="connsiteX72" fmla="*/ 4046707 w 5184843"/>
              <a:gd name="connsiteY72" fmla="*/ 1138366 h 1304770"/>
              <a:gd name="connsiteX73" fmla="*/ 4075890 w 5184843"/>
              <a:gd name="connsiteY73" fmla="*/ 1157821 h 1304770"/>
              <a:gd name="connsiteX74" fmla="*/ 4134256 w 5184843"/>
              <a:gd name="connsiteY74" fmla="*/ 1167549 h 1304770"/>
              <a:gd name="connsiteX75" fmla="*/ 4182894 w 5184843"/>
              <a:gd name="connsiteY75" fmla="*/ 1177277 h 1304770"/>
              <a:gd name="connsiteX76" fmla="*/ 4231532 w 5184843"/>
              <a:gd name="connsiteY76" fmla="*/ 1196732 h 1304770"/>
              <a:gd name="connsiteX77" fmla="*/ 4620639 w 5184843"/>
              <a:gd name="connsiteY77" fmla="*/ 1187004 h 1304770"/>
              <a:gd name="connsiteX78" fmla="*/ 4679005 w 5184843"/>
              <a:gd name="connsiteY78" fmla="*/ 1157821 h 1304770"/>
              <a:gd name="connsiteX79" fmla="*/ 4747098 w 5184843"/>
              <a:gd name="connsiteY79" fmla="*/ 1128638 h 1304770"/>
              <a:gd name="connsiteX80" fmla="*/ 4834647 w 5184843"/>
              <a:gd name="connsiteY80" fmla="*/ 1060545 h 1304770"/>
              <a:gd name="connsiteX81" fmla="*/ 4873558 w 5184843"/>
              <a:gd name="connsiteY81" fmla="*/ 982723 h 1304770"/>
              <a:gd name="connsiteX82" fmla="*/ 4883286 w 5184843"/>
              <a:gd name="connsiteY82" fmla="*/ 943813 h 1304770"/>
              <a:gd name="connsiteX83" fmla="*/ 4902741 w 5184843"/>
              <a:gd name="connsiteY83" fmla="*/ 904902 h 1304770"/>
              <a:gd name="connsiteX84" fmla="*/ 4912469 w 5184843"/>
              <a:gd name="connsiteY84" fmla="*/ 865991 h 1304770"/>
              <a:gd name="connsiteX85" fmla="*/ 4951379 w 5184843"/>
              <a:gd name="connsiteY85" fmla="*/ 661711 h 1304770"/>
              <a:gd name="connsiteX86" fmla="*/ 4941652 w 5184843"/>
              <a:gd name="connsiteY86" fmla="*/ 535251 h 1304770"/>
              <a:gd name="connsiteX87" fmla="*/ 4922196 w 5184843"/>
              <a:gd name="connsiteY87" fmla="*/ 515796 h 1304770"/>
              <a:gd name="connsiteX88" fmla="*/ 4902741 w 5184843"/>
              <a:gd name="connsiteY88" fmla="*/ 476885 h 1304770"/>
              <a:gd name="connsiteX89" fmla="*/ 4795737 w 5184843"/>
              <a:gd name="connsiteY89" fmla="*/ 408791 h 1304770"/>
              <a:gd name="connsiteX90" fmla="*/ 4640094 w 5184843"/>
              <a:gd name="connsiteY90" fmla="*/ 418519 h 1304770"/>
              <a:gd name="connsiteX91" fmla="*/ 4610911 w 5184843"/>
              <a:gd name="connsiteY91" fmla="*/ 437974 h 1304770"/>
              <a:gd name="connsiteX92" fmla="*/ 4562273 w 5184843"/>
              <a:gd name="connsiteY92" fmla="*/ 496340 h 1304770"/>
              <a:gd name="connsiteX93" fmla="*/ 4542817 w 5184843"/>
              <a:gd name="connsiteY93" fmla="*/ 535251 h 1304770"/>
              <a:gd name="connsiteX94" fmla="*/ 4562273 w 5184843"/>
              <a:gd name="connsiteY94" fmla="*/ 661711 h 1304770"/>
              <a:gd name="connsiteX95" fmla="*/ 4572000 w 5184843"/>
              <a:gd name="connsiteY95" fmla="*/ 700621 h 1304770"/>
              <a:gd name="connsiteX96" fmla="*/ 4601183 w 5184843"/>
              <a:gd name="connsiteY96" fmla="*/ 729804 h 1304770"/>
              <a:gd name="connsiteX97" fmla="*/ 4640094 w 5184843"/>
              <a:gd name="connsiteY97" fmla="*/ 749260 h 1304770"/>
              <a:gd name="connsiteX98" fmla="*/ 4659549 w 5184843"/>
              <a:gd name="connsiteY98" fmla="*/ 778442 h 1304770"/>
              <a:gd name="connsiteX99" fmla="*/ 4688732 w 5184843"/>
              <a:gd name="connsiteY99" fmla="*/ 788170 h 1304770"/>
              <a:gd name="connsiteX100" fmla="*/ 4776281 w 5184843"/>
              <a:gd name="connsiteY100" fmla="*/ 827081 h 1304770"/>
              <a:gd name="connsiteX101" fmla="*/ 4834647 w 5184843"/>
              <a:gd name="connsiteY101" fmla="*/ 846536 h 1304770"/>
              <a:gd name="connsiteX102" fmla="*/ 4863830 w 5184843"/>
              <a:gd name="connsiteY102" fmla="*/ 856264 h 1304770"/>
              <a:gd name="connsiteX103" fmla="*/ 4931924 w 5184843"/>
              <a:gd name="connsiteY103" fmla="*/ 865991 h 1304770"/>
              <a:gd name="connsiteX104" fmla="*/ 4961107 w 5184843"/>
              <a:gd name="connsiteY104" fmla="*/ 875719 h 1304770"/>
              <a:gd name="connsiteX105" fmla="*/ 5136205 w 5184843"/>
              <a:gd name="connsiteY105" fmla="*/ 856264 h 1304770"/>
              <a:gd name="connsiteX106" fmla="*/ 5155660 w 5184843"/>
              <a:gd name="connsiteY106" fmla="*/ 836808 h 1304770"/>
              <a:gd name="connsiteX107" fmla="*/ 5184843 w 5184843"/>
              <a:gd name="connsiteY10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315183 w 5184843"/>
              <a:gd name="connsiteY24" fmla="*/ 428247 h 1304770"/>
              <a:gd name="connsiteX25" fmla="*/ 2159541 w 5184843"/>
              <a:gd name="connsiteY25" fmla="*/ 379608 h 1304770"/>
              <a:gd name="connsiteX26" fmla="*/ 2013626 w 5184843"/>
              <a:gd name="connsiteY26" fmla="*/ 399064 h 1304770"/>
              <a:gd name="connsiteX27" fmla="*/ 1935805 w 5184843"/>
              <a:gd name="connsiteY27" fmla="*/ 525523 h 1304770"/>
              <a:gd name="connsiteX28" fmla="*/ 2091447 w 5184843"/>
              <a:gd name="connsiteY28" fmla="*/ 710349 h 1304770"/>
              <a:gd name="connsiteX29" fmla="*/ 2344366 w 5184843"/>
              <a:gd name="connsiteY29" fmla="*/ 739532 h 1304770"/>
              <a:gd name="connsiteX30" fmla="*/ 2548647 w 5184843"/>
              <a:gd name="connsiteY30" fmla="*/ 720077 h 1304770"/>
              <a:gd name="connsiteX31" fmla="*/ 2694562 w 5184843"/>
              <a:gd name="connsiteY31" fmla="*/ 690894 h 1304770"/>
              <a:gd name="connsiteX32" fmla="*/ 2850205 w 5184843"/>
              <a:gd name="connsiteY32" fmla="*/ 710349 h 1304770"/>
              <a:gd name="connsiteX33" fmla="*/ 2966937 w 5184843"/>
              <a:gd name="connsiteY33" fmla="*/ 739532 h 1304770"/>
              <a:gd name="connsiteX34" fmla="*/ 3083669 w 5184843"/>
              <a:gd name="connsiteY34" fmla="*/ 758987 h 1304770"/>
              <a:gd name="connsiteX35" fmla="*/ 3210128 w 5184843"/>
              <a:gd name="connsiteY35" fmla="*/ 797898 h 1304770"/>
              <a:gd name="connsiteX36" fmla="*/ 3287949 w 5184843"/>
              <a:gd name="connsiteY36" fmla="*/ 817353 h 1304770"/>
              <a:gd name="connsiteX37" fmla="*/ 3307405 w 5184843"/>
              <a:gd name="connsiteY37" fmla="*/ 836808 h 1304770"/>
              <a:gd name="connsiteX38" fmla="*/ 3336588 w 5184843"/>
              <a:gd name="connsiteY38" fmla="*/ 846536 h 1304770"/>
              <a:gd name="connsiteX39" fmla="*/ 3394954 w 5184843"/>
              <a:gd name="connsiteY39" fmla="*/ 904902 h 1304770"/>
              <a:gd name="connsiteX40" fmla="*/ 3433864 w 5184843"/>
              <a:gd name="connsiteY40" fmla="*/ 982723 h 1304770"/>
              <a:gd name="connsiteX41" fmla="*/ 3453320 w 5184843"/>
              <a:gd name="connsiteY41" fmla="*/ 1041089 h 1304770"/>
              <a:gd name="connsiteX42" fmla="*/ 3463047 w 5184843"/>
              <a:gd name="connsiteY42" fmla="*/ 1089728 h 1304770"/>
              <a:gd name="connsiteX43" fmla="*/ 3472775 w 5184843"/>
              <a:gd name="connsiteY43" fmla="*/ 1128638 h 1304770"/>
              <a:gd name="connsiteX44" fmla="*/ 3453320 w 5184843"/>
              <a:gd name="connsiteY44" fmla="*/ 1216187 h 1304770"/>
              <a:gd name="connsiteX45" fmla="*/ 3443592 w 5184843"/>
              <a:gd name="connsiteY45" fmla="*/ 1245370 h 1304770"/>
              <a:gd name="connsiteX46" fmla="*/ 3404681 w 5184843"/>
              <a:gd name="connsiteY46" fmla="*/ 1255098 h 1304770"/>
              <a:gd name="connsiteX47" fmla="*/ 3317132 w 5184843"/>
              <a:gd name="connsiteY47" fmla="*/ 1284281 h 1304770"/>
              <a:gd name="connsiteX48" fmla="*/ 3287949 w 5184843"/>
              <a:gd name="connsiteY48" fmla="*/ 1303736 h 1304770"/>
              <a:gd name="connsiteX49" fmla="*/ 3161490 w 5184843"/>
              <a:gd name="connsiteY49" fmla="*/ 1294008 h 1304770"/>
              <a:gd name="connsiteX50" fmla="*/ 3132307 w 5184843"/>
              <a:gd name="connsiteY50" fmla="*/ 1264825 h 1304770"/>
              <a:gd name="connsiteX51" fmla="*/ 3093396 w 5184843"/>
              <a:gd name="connsiteY51" fmla="*/ 1196732 h 1304770"/>
              <a:gd name="connsiteX52" fmla="*/ 3083669 w 5184843"/>
              <a:gd name="connsiteY52" fmla="*/ 1167549 h 1304770"/>
              <a:gd name="connsiteX53" fmla="*/ 3093396 w 5184843"/>
              <a:gd name="connsiteY53" fmla="*/ 1031362 h 1304770"/>
              <a:gd name="connsiteX54" fmla="*/ 3103124 w 5184843"/>
              <a:gd name="connsiteY54" fmla="*/ 1002179 h 1304770"/>
              <a:gd name="connsiteX55" fmla="*/ 3132307 w 5184843"/>
              <a:gd name="connsiteY55" fmla="*/ 972996 h 1304770"/>
              <a:gd name="connsiteX56" fmla="*/ 3161490 w 5184843"/>
              <a:gd name="connsiteY56" fmla="*/ 953540 h 1304770"/>
              <a:gd name="connsiteX57" fmla="*/ 3200400 w 5184843"/>
              <a:gd name="connsiteY57" fmla="*/ 934085 h 1304770"/>
              <a:gd name="connsiteX58" fmla="*/ 3219856 w 5184843"/>
              <a:gd name="connsiteY58" fmla="*/ 904902 h 1304770"/>
              <a:gd name="connsiteX59" fmla="*/ 3268494 w 5184843"/>
              <a:gd name="connsiteY59" fmla="*/ 885447 h 1304770"/>
              <a:gd name="connsiteX60" fmla="*/ 3463047 w 5184843"/>
              <a:gd name="connsiteY60" fmla="*/ 865991 h 1304770"/>
              <a:gd name="connsiteX61" fmla="*/ 3550596 w 5184843"/>
              <a:gd name="connsiteY61" fmla="*/ 885447 h 1304770"/>
              <a:gd name="connsiteX62" fmla="*/ 3579779 w 5184843"/>
              <a:gd name="connsiteY62" fmla="*/ 904902 h 1304770"/>
              <a:gd name="connsiteX63" fmla="*/ 3599235 w 5184843"/>
              <a:gd name="connsiteY63" fmla="*/ 924357 h 1304770"/>
              <a:gd name="connsiteX64" fmla="*/ 3638145 w 5184843"/>
              <a:gd name="connsiteY64" fmla="*/ 934085 h 1304770"/>
              <a:gd name="connsiteX65" fmla="*/ 3667328 w 5184843"/>
              <a:gd name="connsiteY65" fmla="*/ 963268 h 1304770"/>
              <a:gd name="connsiteX66" fmla="*/ 3745149 w 5184843"/>
              <a:gd name="connsiteY66" fmla="*/ 1002179 h 1304770"/>
              <a:gd name="connsiteX67" fmla="*/ 3774332 w 5184843"/>
              <a:gd name="connsiteY67" fmla="*/ 1031362 h 1304770"/>
              <a:gd name="connsiteX68" fmla="*/ 3813243 w 5184843"/>
              <a:gd name="connsiteY68" fmla="*/ 1041089 h 1304770"/>
              <a:gd name="connsiteX69" fmla="*/ 3842426 w 5184843"/>
              <a:gd name="connsiteY69" fmla="*/ 1050817 h 1304770"/>
              <a:gd name="connsiteX70" fmla="*/ 3900792 w 5184843"/>
              <a:gd name="connsiteY70" fmla="*/ 1089728 h 1304770"/>
              <a:gd name="connsiteX71" fmla="*/ 4046707 w 5184843"/>
              <a:gd name="connsiteY71" fmla="*/ 1138366 h 1304770"/>
              <a:gd name="connsiteX72" fmla="*/ 4075890 w 5184843"/>
              <a:gd name="connsiteY72" fmla="*/ 1157821 h 1304770"/>
              <a:gd name="connsiteX73" fmla="*/ 4134256 w 5184843"/>
              <a:gd name="connsiteY73" fmla="*/ 1167549 h 1304770"/>
              <a:gd name="connsiteX74" fmla="*/ 4182894 w 5184843"/>
              <a:gd name="connsiteY74" fmla="*/ 1177277 h 1304770"/>
              <a:gd name="connsiteX75" fmla="*/ 4231532 w 5184843"/>
              <a:gd name="connsiteY75" fmla="*/ 1196732 h 1304770"/>
              <a:gd name="connsiteX76" fmla="*/ 4620639 w 5184843"/>
              <a:gd name="connsiteY76" fmla="*/ 1187004 h 1304770"/>
              <a:gd name="connsiteX77" fmla="*/ 4679005 w 5184843"/>
              <a:gd name="connsiteY77" fmla="*/ 1157821 h 1304770"/>
              <a:gd name="connsiteX78" fmla="*/ 4747098 w 5184843"/>
              <a:gd name="connsiteY78" fmla="*/ 1128638 h 1304770"/>
              <a:gd name="connsiteX79" fmla="*/ 4834647 w 5184843"/>
              <a:gd name="connsiteY79" fmla="*/ 1060545 h 1304770"/>
              <a:gd name="connsiteX80" fmla="*/ 4873558 w 5184843"/>
              <a:gd name="connsiteY80" fmla="*/ 982723 h 1304770"/>
              <a:gd name="connsiteX81" fmla="*/ 4883286 w 5184843"/>
              <a:gd name="connsiteY81" fmla="*/ 943813 h 1304770"/>
              <a:gd name="connsiteX82" fmla="*/ 4902741 w 5184843"/>
              <a:gd name="connsiteY82" fmla="*/ 904902 h 1304770"/>
              <a:gd name="connsiteX83" fmla="*/ 4912469 w 5184843"/>
              <a:gd name="connsiteY83" fmla="*/ 865991 h 1304770"/>
              <a:gd name="connsiteX84" fmla="*/ 4951379 w 5184843"/>
              <a:gd name="connsiteY84" fmla="*/ 661711 h 1304770"/>
              <a:gd name="connsiteX85" fmla="*/ 4941652 w 5184843"/>
              <a:gd name="connsiteY85" fmla="*/ 535251 h 1304770"/>
              <a:gd name="connsiteX86" fmla="*/ 4922196 w 5184843"/>
              <a:gd name="connsiteY86" fmla="*/ 515796 h 1304770"/>
              <a:gd name="connsiteX87" fmla="*/ 4902741 w 5184843"/>
              <a:gd name="connsiteY87" fmla="*/ 476885 h 1304770"/>
              <a:gd name="connsiteX88" fmla="*/ 4795737 w 5184843"/>
              <a:gd name="connsiteY88" fmla="*/ 408791 h 1304770"/>
              <a:gd name="connsiteX89" fmla="*/ 4640094 w 5184843"/>
              <a:gd name="connsiteY89" fmla="*/ 418519 h 1304770"/>
              <a:gd name="connsiteX90" fmla="*/ 4610911 w 5184843"/>
              <a:gd name="connsiteY90" fmla="*/ 437974 h 1304770"/>
              <a:gd name="connsiteX91" fmla="*/ 4562273 w 5184843"/>
              <a:gd name="connsiteY91" fmla="*/ 496340 h 1304770"/>
              <a:gd name="connsiteX92" fmla="*/ 4542817 w 5184843"/>
              <a:gd name="connsiteY92" fmla="*/ 535251 h 1304770"/>
              <a:gd name="connsiteX93" fmla="*/ 4562273 w 5184843"/>
              <a:gd name="connsiteY93" fmla="*/ 661711 h 1304770"/>
              <a:gd name="connsiteX94" fmla="*/ 4572000 w 5184843"/>
              <a:gd name="connsiteY94" fmla="*/ 700621 h 1304770"/>
              <a:gd name="connsiteX95" fmla="*/ 4601183 w 5184843"/>
              <a:gd name="connsiteY95" fmla="*/ 729804 h 1304770"/>
              <a:gd name="connsiteX96" fmla="*/ 4640094 w 5184843"/>
              <a:gd name="connsiteY96" fmla="*/ 749260 h 1304770"/>
              <a:gd name="connsiteX97" fmla="*/ 4659549 w 5184843"/>
              <a:gd name="connsiteY97" fmla="*/ 778442 h 1304770"/>
              <a:gd name="connsiteX98" fmla="*/ 4688732 w 5184843"/>
              <a:gd name="connsiteY98" fmla="*/ 788170 h 1304770"/>
              <a:gd name="connsiteX99" fmla="*/ 4776281 w 5184843"/>
              <a:gd name="connsiteY99" fmla="*/ 827081 h 1304770"/>
              <a:gd name="connsiteX100" fmla="*/ 4834647 w 5184843"/>
              <a:gd name="connsiteY100" fmla="*/ 846536 h 1304770"/>
              <a:gd name="connsiteX101" fmla="*/ 4863830 w 5184843"/>
              <a:gd name="connsiteY101" fmla="*/ 856264 h 1304770"/>
              <a:gd name="connsiteX102" fmla="*/ 4931924 w 5184843"/>
              <a:gd name="connsiteY102" fmla="*/ 865991 h 1304770"/>
              <a:gd name="connsiteX103" fmla="*/ 4961107 w 5184843"/>
              <a:gd name="connsiteY103" fmla="*/ 875719 h 1304770"/>
              <a:gd name="connsiteX104" fmla="*/ 5136205 w 5184843"/>
              <a:gd name="connsiteY104" fmla="*/ 856264 h 1304770"/>
              <a:gd name="connsiteX105" fmla="*/ 5155660 w 5184843"/>
              <a:gd name="connsiteY105" fmla="*/ 836808 h 1304770"/>
              <a:gd name="connsiteX106" fmla="*/ 5184843 w 5184843"/>
              <a:gd name="connsiteY10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490281 w 5184843"/>
              <a:gd name="connsiteY20" fmla="*/ 895174 h 1304770"/>
              <a:gd name="connsiteX21" fmla="*/ 2500009 w 5184843"/>
              <a:gd name="connsiteY21" fmla="*/ 856264 h 1304770"/>
              <a:gd name="connsiteX22" fmla="*/ 2490281 w 5184843"/>
              <a:gd name="connsiteY22" fmla="*/ 681166 h 1304770"/>
              <a:gd name="connsiteX23" fmla="*/ 2402732 w 5184843"/>
              <a:gd name="connsiteY23" fmla="*/ 496340 h 1304770"/>
              <a:gd name="connsiteX24" fmla="*/ 2159541 w 5184843"/>
              <a:gd name="connsiteY24" fmla="*/ 379608 h 1304770"/>
              <a:gd name="connsiteX25" fmla="*/ 2013626 w 5184843"/>
              <a:gd name="connsiteY25" fmla="*/ 399064 h 1304770"/>
              <a:gd name="connsiteX26" fmla="*/ 1935805 w 5184843"/>
              <a:gd name="connsiteY26" fmla="*/ 525523 h 1304770"/>
              <a:gd name="connsiteX27" fmla="*/ 2091447 w 5184843"/>
              <a:gd name="connsiteY27" fmla="*/ 710349 h 1304770"/>
              <a:gd name="connsiteX28" fmla="*/ 2344366 w 5184843"/>
              <a:gd name="connsiteY28" fmla="*/ 739532 h 1304770"/>
              <a:gd name="connsiteX29" fmla="*/ 2548647 w 5184843"/>
              <a:gd name="connsiteY29" fmla="*/ 720077 h 1304770"/>
              <a:gd name="connsiteX30" fmla="*/ 2694562 w 5184843"/>
              <a:gd name="connsiteY30" fmla="*/ 690894 h 1304770"/>
              <a:gd name="connsiteX31" fmla="*/ 2850205 w 5184843"/>
              <a:gd name="connsiteY31" fmla="*/ 710349 h 1304770"/>
              <a:gd name="connsiteX32" fmla="*/ 2966937 w 5184843"/>
              <a:gd name="connsiteY32" fmla="*/ 739532 h 1304770"/>
              <a:gd name="connsiteX33" fmla="*/ 3083669 w 5184843"/>
              <a:gd name="connsiteY33" fmla="*/ 758987 h 1304770"/>
              <a:gd name="connsiteX34" fmla="*/ 3210128 w 5184843"/>
              <a:gd name="connsiteY34" fmla="*/ 797898 h 1304770"/>
              <a:gd name="connsiteX35" fmla="*/ 3287949 w 5184843"/>
              <a:gd name="connsiteY35" fmla="*/ 817353 h 1304770"/>
              <a:gd name="connsiteX36" fmla="*/ 3307405 w 5184843"/>
              <a:gd name="connsiteY36" fmla="*/ 836808 h 1304770"/>
              <a:gd name="connsiteX37" fmla="*/ 3336588 w 5184843"/>
              <a:gd name="connsiteY37" fmla="*/ 846536 h 1304770"/>
              <a:gd name="connsiteX38" fmla="*/ 3394954 w 5184843"/>
              <a:gd name="connsiteY38" fmla="*/ 904902 h 1304770"/>
              <a:gd name="connsiteX39" fmla="*/ 3433864 w 5184843"/>
              <a:gd name="connsiteY39" fmla="*/ 982723 h 1304770"/>
              <a:gd name="connsiteX40" fmla="*/ 3453320 w 5184843"/>
              <a:gd name="connsiteY40" fmla="*/ 1041089 h 1304770"/>
              <a:gd name="connsiteX41" fmla="*/ 3463047 w 5184843"/>
              <a:gd name="connsiteY41" fmla="*/ 1089728 h 1304770"/>
              <a:gd name="connsiteX42" fmla="*/ 3472775 w 5184843"/>
              <a:gd name="connsiteY42" fmla="*/ 1128638 h 1304770"/>
              <a:gd name="connsiteX43" fmla="*/ 3453320 w 5184843"/>
              <a:gd name="connsiteY43" fmla="*/ 1216187 h 1304770"/>
              <a:gd name="connsiteX44" fmla="*/ 3443592 w 5184843"/>
              <a:gd name="connsiteY44" fmla="*/ 1245370 h 1304770"/>
              <a:gd name="connsiteX45" fmla="*/ 3404681 w 5184843"/>
              <a:gd name="connsiteY45" fmla="*/ 1255098 h 1304770"/>
              <a:gd name="connsiteX46" fmla="*/ 3317132 w 5184843"/>
              <a:gd name="connsiteY46" fmla="*/ 1284281 h 1304770"/>
              <a:gd name="connsiteX47" fmla="*/ 3287949 w 5184843"/>
              <a:gd name="connsiteY47" fmla="*/ 1303736 h 1304770"/>
              <a:gd name="connsiteX48" fmla="*/ 3161490 w 5184843"/>
              <a:gd name="connsiteY48" fmla="*/ 1294008 h 1304770"/>
              <a:gd name="connsiteX49" fmla="*/ 3132307 w 5184843"/>
              <a:gd name="connsiteY49" fmla="*/ 1264825 h 1304770"/>
              <a:gd name="connsiteX50" fmla="*/ 3093396 w 5184843"/>
              <a:gd name="connsiteY50" fmla="*/ 1196732 h 1304770"/>
              <a:gd name="connsiteX51" fmla="*/ 3083669 w 5184843"/>
              <a:gd name="connsiteY51" fmla="*/ 1167549 h 1304770"/>
              <a:gd name="connsiteX52" fmla="*/ 3093396 w 5184843"/>
              <a:gd name="connsiteY52" fmla="*/ 1031362 h 1304770"/>
              <a:gd name="connsiteX53" fmla="*/ 3103124 w 5184843"/>
              <a:gd name="connsiteY53" fmla="*/ 1002179 h 1304770"/>
              <a:gd name="connsiteX54" fmla="*/ 3132307 w 5184843"/>
              <a:gd name="connsiteY54" fmla="*/ 972996 h 1304770"/>
              <a:gd name="connsiteX55" fmla="*/ 3161490 w 5184843"/>
              <a:gd name="connsiteY55" fmla="*/ 953540 h 1304770"/>
              <a:gd name="connsiteX56" fmla="*/ 3200400 w 5184843"/>
              <a:gd name="connsiteY56" fmla="*/ 934085 h 1304770"/>
              <a:gd name="connsiteX57" fmla="*/ 3219856 w 5184843"/>
              <a:gd name="connsiteY57" fmla="*/ 904902 h 1304770"/>
              <a:gd name="connsiteX58" fmla="*/ 3268494 w 5184843"/>
              <a:gd name="connsiteY58" fmla="*/ 885447 h 1304770"/>
              <a:gd name="connsiteX59" fmla="*/ 3463047 w 5184843"/>
              <a:gd name="connsiteY59" fmla="*/ 865991 h 1304770"/>
              <a:gd name="connsiteX60" fmla="*/ 3550596 w 5184843"/>
              <a:gd name="connsiteY60" fmla="*/ 885447 h 1304770"/>
              <a:gd name="connsiteX61" fmla="*/ 3579779 w 5184843"/>
              <a:gd name="connsiteY61" fmla="*/ 904902 h 1304770"/>
              <a:gd name="connsiteX62" fmla="*/ 3599235 w 5184843"/>
              <a:gd name="connsiteY62" fmla="*/ 924357 h 1304770"/>
              <a:gd name="connsiteX63" fmla="*/ 3638145 w 5184843"/>
              <a:gd name="connsiteY63" fmla="*/ 934085 h 1304770"/>
              <a:gd name="connsiteX64" fmla="*/ 3667328 w 5184843"/>
              <a:gd name="connsiteY64" fmla="*/ 963268 h 1304770"/>
              <a:gd name="connsiteX65" fmla="*/ 3745149 w 5184843"/>
              <a:gd name="connsiteY65" fmla="*/ 1002179 h 1304770"/>
              <a:gd name="connsiteX66" fmla="*/ 3774332 w 5184843"/>
              <a:gd name="connsiteY66" fmla="*/ 1031362 h 1304770"/>
              <a:gd name="connsiteX67" fmla="*/ 3813243 w 5184843"/>
              <a:gd name="connsiteY67" fmla="*/ 1041089 h 1304770"/>
              <a:gd name="connsiteX68" fmla="*/ 3842426 w 5184843"/>
              <a:gd name="connsiteY68" fmla="*/ 1050817 h 1304770"/>
              <a:gd name="connsiteX69" fmla="*/ 3900792 w 5184843"/>
              <a:gd name="connsiteY69" fmla="*/ 1089728 h 1304770"/>
              <a:gd name="connsiteX70" fmla="*/ 4046707 w 5184843"/>
              <a:gd name="connsiteY70" fmla="*/ 1138366 h 1304770"/>
              <a:gd name="connsiteX71" fmla="*/ 4075890 w 5184843"/>
              <a:gd name="connsiteY71" fmla="*/ 1157821 h 1304770"/>
              <a:gd name="connsiteX72" fmla="*/ 4134256 w 5184843"/>
              <a:gd name="connsiteY72" fmla="*/ 1167549 h 1304770"/>
              <a:gd name="connsiteX73" fmla="*/ 4182894 w 5184843"/>
              <a:gd name="connsiteY73" fmla="*/ 1177277 h 1304770"/>
              <a:gd name="connsiteX74" fmla="*/ 4231532 w 5184843"/>
              <a:gd name="connsiteY74" fmla="*/ 1196732 h 1304770"/>
              <a:gd name="connsiteX75" fmla="*/ 4620639 w 5184843"/>
              <a:gd name="connsiteY75" fmla="*/ 1187004 h 1304770"/>
              <a:gd name="connsiteX76" fmla="*/ 4679005 w 5184843"/>
              <a:gd name="connsiteY76" fmla="*/ 1157821 h 1304770"/>
              <a:gd name="connsiteX77" fmla="*/ 4747098 w 5184843"/>
              <a:gd name="connsiteY77" fmla="*/ 1128638 h 1304770"/>
              <a:gd name="connsiteX78" fmla="*/ 4834647 w 5184843"/>
              <a:gd name="connsiteY78" fmla="*/ 1060545 h 1304770"/>
              <a:gd name="connsiteX79" fmla="*/ 4873558 w 5184843"/>
              <a:gd name="connsiteY79" fmla="*/ 982723 h 1304770"/>
              <a:gd name="connsiteX80" fmla="*/ 4883286 w 5184843"/>
              <a:gd name="connsiteY80" fmla="*/ 943813 h 1304770"/>
              <a:gd name="connsiteX81" fmla="*/ 4902741 w 5184843"/>
              <a:gd name="connsiteY81" fmla="*/ 904902 h 1304770"/>
              <a:gd name="connsiteX82" fmla="*/ 4912469 w 5184843"/>
              <a:gd name="connsiteY82" fmla="*/ 865991 h 1304770"/>
              <a:gd name="connsiteX83" fmla="*/ 4951379 w 5184843"/>
              <a:gd name="connsiteY83" fmla="*/ 661711 h 1304770"/>
              <a:gd name="connsiteX84" fmla="*/ 4941652 w 5184843"/>
              <a:gd name="connsiteY84" fmla="*/ 535251 h 1304770"/>
              <a:gd name="connsiteX85" fmla="*/ 4922196 w 5184843"/>
              <a:gd name="connsiteY85" fmla="*/ 515796 h 1304770"/>
              <a:gd name="connsiteX86" fmla="*/ 4902741 w 5184843"/>
              <a:gd name="connsiteY86" fmla="*/ 476885 h 1304770"/>
              <a:gd name="connsiteX87" fmla="*/ 4795737 w 5184843"/>
              <a:gd name="connsiteY87" fmla="*/ 408791 h 1304770"/>
              <a:gd name="connsiteX88" fmla="*/ 4640094 w 5184843"/>
              <a:gd name="connsiteY88" fmla="*/ 418519 h 1304770"/>
              <a:gd name="connsiteX89" fmla="*/ 4610911 w 5184843"/>
              <a:gd name="connsiteY89" fmla="*/ 437974 h 1304770"/>
              <a:gd name="connsiteX90" fmla="*/ 4562273 w 5184843"/>
              <a:gd name="connsiteY90" fmla="*/ 496340 h 1304770"/>
              <a:gd name="connsiteX91" fmla="*/ 4542817 w 5184843"/>
              <a:gd name="connsiteY91" fmla="*/ 535251 h 1304770"/>
              <a:gd name="connsiteX92" fmla="*/ 4562273 w 5184843"/>
              <a:gd name="connsiteY92" fmla="*/ 661711 h 1304770"/>
              <a:gd name="connsiteX93" fmla="*/ 4572000 w 5184843"/>
              <a:gd name="connsiteY93" fmla="*/ 700621 h 1304770"/>
              <a:gd name="connsiteX94" fmla="*/ 4601183 w 5184843"/>
              <a:gd name="connsiteY94" fmla="*/ 729804 h 1304770"/>
              <a:gd name="connsiteX95" fmla="*/ 4640094 w 5184843"/>
              <a:gd name="connsiteY95" fmla="*/ 749260 h 1304770"/>
              <a:gd name="connsiteX96" fmla="*/ 4659549 w 5184843"/>
              <a:gd name="connsiteY96" fmla="*/ 778442 h 1304770"/>
              <a:gd name="connsiteX97" fmla="*/ 4688732 w 5184843"/>
              <a:gd name="connsiteY97" fmla="*/ 788170 h 1304770"/>
              <a:gd name="connsiteX98" fmla="*/ 4776281 w 5184843"/>
              <a:gd name="connsiteY98" fmla="*/ 827081 h 1304770"/>
              <a:gd name="connsiteX99" fmla="*/ 4834647 w 5184843"/>
              <a:gd name="connsiteY99" fmla="*/ 846536 h 1304770"/>
              <a:gd name="connsiteX100" fmla="*/ 4863830 w 5184843"/>
              <a:gd name="connsiteY100" fmla="*/ 856264 h 1304770"/>
              <a:gd name="connsiteX101" fmla="*/ 4931924 w 5184843"/>
              <a:gd name="connsiteY101" fmla="*/ 865991 h 1304770"/>
              <a:gd name="connsiteX102" fmla="*/ 4961107 w 5184843"/>
              <a:gd name="connsiteY102" fmla="*/ 875719 h 1304770"/>
              <a:gd name="connsiteX103" fmla="*/ 5136205 w 5184843"/>
              <a:gd name="connsiteY103" fmla="*/ 856264 h 1304770"/>
              <a:gd name="connsiteX104" fmla="*/ 5155660 w 5184843"/>
              <a:gd name="connsiteY104" fmla="*/ 836808 h 1304770"/>
              <a:gd name="connsiteX105" fmla="*/ 5184843 w 5184843"/>
              <a:gd name="connsiteY10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344366 w 5184843"/>
              <a:gd name="connsiteY18" fmla="*/ 1099455 h 1304770"/>
              <a:gd name="connsiteX19" fmla="*/ 2441643 w 5184843"/>
              <a:gd name="connsiteY19" fmla="*/ 1011906 h 1304770"/>
              <a:gd name="connsiteX20" fmla="*/ 2500009 w 5184843"/>
              <a:gd name="connsiteY20" fmla="*/ 856264 h 1304770"/>
              <a:gd name="connsiteX21" fmla="*/ 2490281 w 5184843"/>
              <a:gd name="connsiteY21" fmla="*/ 681166 h 1304770"/>
              <a:gd name="connsiteX22" fmla="*/ 2402732 w 5184843"/>
              <a:gd name="connsiteY22" fmla="*/ 496340 h 1304770"/>
              <a:gd name="connsiteX23" fmla="*/ 2159541 w 5184843"/>
              <a:gd name="connsiteY23" fmla="*/ 379608 h 1304770"/>
              <a:gd name="connsiteX24" fmla="*/ 2013626 w 5184843"/>
              <a:gd name="connsiteY24" fmla="*/ 399064 h 1304770"/>
              <a:gd name="connsiteX25" fmla="*/ 1935805 w 5184843"/>
              <a:gd name="connsiteY25" fmla="*/ 525523 h 1304770"/>
              <a:gd name="connsiteX26" fmla="*/ 2091447 w 5184843"/>
              <a:gd name="connsiteY26" fmla="*/ 710349 h 1304770"/>
              <a:gd name="connsiteX27" fmla="*/ 2344366 w 5184843"/>
              <a:gd name="connsiteY27" fmla="*/ 739532 h 1304770"/>
              <a:gd name="connsiteX28" fmla="*/ 2548647 w 5184843"/>
              <a:gd name="connsiteY28" fmla="*/ 720077 h 1304770"/>
              <a:gd name="connsiteX29" fmla="*/ 2694562 w 5184843"/>
              <a:gd name="connsiteY29" fmla="*/ 690894 h 1304770"/>
              <a:gd name="connsiteX30" fmla="*/ 2850205 w 5184843"/>
              <a:gd name="connsiteY30" fmla="*/ 710349 h 1304770"/>
              <a:gd name="connsiteX31" fmla="*/ 2966937 w 5184843"/>
              <a:gd name="connsiteY31" fmla="*/ 739532 h 1304770"/>
              <a:gd name="connsiteX32" fmla="*/ 3083669 w 5184843"/>
              <a:gd name="connsiteY32" fmla="*/ 758987 h 1304770"/>
              <a:gd name="connsiteX33" fmla="*/ 3210128 w 5184843"/>
              <a:gd name="connsiteY33" fmla="*/ 797898 h 1304770"/>
              <a:gd name="connsiteX34" fmla="*/ 3287949 w 5184843"/>
              <a:gd name="connsiteY34" fmla="*/ 817353 h 1304770"/>
              <a:gd name="connsiteX35" fmla="*/ 3307405 w 5184843"/>
              <a:gd name="connsiteY35" fmla="*/ 836808 h 1304770"/>
              <a:gd name="connsiteX36" fmla="*/ 3336588 w 5184843"/>
              <a:gd name="connsiteY36" fmla="*/ 846536 h 1304770"/>
              <a:gd name="connsiteX37" fmla="*/ 3394954 w 5184843"/>
              <a:gd name="connsiteY37" fmla="*/ 904902 h 1304770"/>
              <a:gd name="connsiteX38" fmla="*/ 3433864 w 5184843"/>
              <a:gd name="connsiteY38" fmla="*/ 982723 h 1304770"/>
              <a:gd name="connsiteX39" fmla="*/ 3453320 w 5184843"/>
              <a:gd name="connsiteY39" fmla="*/ 1041089 h 1304770"/>
              <a:gd name="connsiteX40" fmla="*/ 3463047 w 5184843"/>
              <a:gd name="connsiteY40" fmla="*/ 1089728 h 1304770"/>
              <a:gd name="connsiteX41" fmla="*/ 3472775 w 5184843"/>
              <a:gd name="connsiteY41" fmla="*/ 1128638 h 1304770"/>
              <a:gd name="connsiteX42" fmla="*/ 3453320 w 5184843"/>
              <a:gd name="connsiteY42" fmla="*/ 1216187 h 1304770"/>
              <a:gd name="connsiteX43" fmla="*/ 3443592 w 5184843"/>
              <a:gd name="connsiteY43" fmla="*/ 1245370 h 1304770"/>
              <a:gd name="connsiteX44" fmla="*/ 3404681 w 5184843"/>
              <a:gd name="connsiteY44" fmla="*/ 1255098 h 1304770"/>
              <a:gd name="connsiteX45" fmla="*/ 3317132 w 5184843"/>
              <a:gd name="connsiteY45" fmla="*/ 1284281 h 1304770"/>
              <a:gd name="connsiteX46" fmla="*/ 3287949 w 5184843"/>
              <a:gd name="connsiteY46" fmla="*/ 1303736 h 1304770"/>
              <a:gd name="connsiteX47" fmla="*/ 3161490 w 5184843"/>
              <a:gd name="connsiteY47" fmla="*/ 1294008 h 1304770"/>
              <a:gd name="connsiteX48" fmla="*/ 3132307 w 5184843"/>
              <a:gd name="connsiteY48" fmla="*/ 1264825 h 1304770"/>
              <a:gd name="connsiteX49" fmla="*/ 3093396 w 5184843"/>
              <a:gd name="connsiteY49" fmla="*/ 1196732 h 1304770"/>
              <a:gd name="connsiteX50" fmla="*/ 3083669 w 5184843"/>
              <a:gd name="connsiteY50" fmla="*/ 1167549 h 1304770"/>
              <a:gd name="connsiteX51" fmla="*/ 3093396 w 5184843"/>
              <a:gd name="connsiteY51" fmla="*/ 1031362 h 1304770"/>
              <a:gd name="connsiteX52" fmla="*/ 3103124 w 5184843"/>
              <a:gd name="connsiteY52" fmla="*/ 1002179 h 1304770"/>
              <a:gd name="connsiteX53" fmla="*/ 3132307 w 5184843"/>
              <a:gd name="connsiteY53" fmla="*/ 972996 h 1304770"/>
              <a:gd name="connsiteX54" fmla="*/ 3161490 w 5184843"/>
              <a:gd name="connsiteY54" fmla="*/ 953540 h 1304770"/>
              <a:gd name="connsiteX55" fmla="*/ 3200400 w 5184843"/>
              <a:gd name="connsiteY55" fmla="*/ 934085 h 1304770"/>
              <a:gd name="connsiteX56" fmla="*/ 3219856 w 5184843"/>
              <a:gd name="connsiteY56" fmla="*/ 904902 h 1304770"/>
              <a:gd name="connsiteX57" fmla="*/ 3268494 w 5184843"/>
              <a:gd name="connsiteY57" fmla="*/ 885447 h 1304770"/>
              <a:gd name="connsiteX58" fmla="*/ 3463047 w 5184843"/>
              <a:gd name="connsiteY58" fmla="*/ 865991 h 1304770"/>
              <a:gd name="connsiteX59" fmla="*/ 3550596 w 5184843"/>
              <a:gd name="connsiteY59" fmla="*/ 885447 h 1304770"/>
              <a:gd name="connsiteX60" fmla="*/ 3579779 w 5184843"/>
              <a:gd name="connsiteY60" fmla="*/ 904902 h 1304770"/>
              <a:gd name="connsiteX61" fmla="*/ 3599235 w 5184843"/>
              <a:gd name="connsiteY61" fmla="*/ 924357 h 1304770"/>
              <a:gd name="connsiteX62" fmla="*/ 3638145 w 5184843"/>
              <a:gd name="connsiteY62" fmla="*/ 934085 h 1304770"/>
              <a:gd name="connsiteX63" fmla="*/ 3667328 w 5184843"/>
              <a:gd name="connsiteY63" fmla="*/ 963268 h 1304770"/>
              <a:gd name="connsiteX64" fmla="*/ 3745149 w 5184843"/>
              <a:gd name="connsiteY64" fmla="*/ 1002179 h 1304770"/>
              <a:gd name="connsiteX65" fmla="*/ 3774332 w 5184843"/>
              <a:gd name="connsiteY65" fmla="*/ 1031362 h 1304770"/>
              <a:gd name="connsiteX66" fmla="*/ 3813243 w 5184843"/>
              <a:gd name="connsiteY66" fmla="*/ 1041089 h 1304770"/>
              <a:gd name="connsiteX67" fmla="*/ 3842426 w 5184843"/>
              <a:gd name="connsiteY67" fmla="*/ 1050817 h 1304770"/>
              <a:gd name="connsiteX68" fmla="*/ 3900792 w 5184843"/>
              <a:gd name="connsiteY68" fmla="*/ 1089728 h 1304770"/>
              <a:gd name="connsiteX69" fmla="*/ 4046707 w 5184843"/>
              <a:gd name="connsiteY69" fmla="*/ 1138366 h 1304770"/>
              <a:gd name="connsiteX70" fmla="*/ 4075890 w 5184843"/>
              <a:gd name="connsiteY70" fmla="*/ 1157821 h 1304770"/>
              <a:gd name="connsiteX71" fmla="*/ 4134256 w 5184843"/>
              <a:gd name="connsiteY71" fmla="*/ 1167549 h 1304770"/>
              <a:gd name="connsiteX72" fmla="*/ 4182894 w 5184843"/>
              <a:gd name="connsiteY72" fmla="*/ 1177277 h 1304770"/>
              <a:gd name="connsiteX73" fmla="*/ 4231532 w 5184843"/>
              <a:gd name="connsiteY73" fmla="*/ 1196732 h 1304770"/>
              <a:gd name="connsiteX74" fmla="*/ 4620639 w 5184843"/>
              <a:gd name="connsiteY74" fmla="*/ 1187004 h 1304770"/>
              <a:gd name="connsiteX75" fmla="*/ 4679005 w 5184843"/>
              <a:gd name="connsiteY75" fmla="*/ 1157821 h 1304770"/>
              <a:gd name="connsiteX76" fmla="*/ 4747098 w 5184843"/>
              <a:gd name="connsiteY76" fmla="*/ 1128638 h 1304770"/>
              <a:gd name="connsiteX77" fmla="*/ 4834647 w 5184843"/>
              <a:gd name="connsiteY77" fmla="*/ 1060545 h 1304770"/>
              <a:gd name="connsiteX78" fmla="*/ 4873558 w 5184843"/>
              <a:gd name="connsiteY78" fmla="*/ 982723 h 1304770"/>
              <a:gd name="connsiteX79" fmla="*/ 4883286 w 5184843"/>
              <a:gd name="connsiteY79" fmla="*/ 943813 h 1304770"/>
              <a:gd name="connsiteX80" fmla="*/ 4902741 w 5184843"/>
              <a:gd name="connsiteY80" fmla="*/ 904902 h 1304770"/>
              <a:gd name="connsiteX81" fmla="*/ 4912469 w 5184843"/>
              <a:gd name="connsiteY81" fmla="*/ 865991 h 1304770"/>
              <a:gd name="connsiteX82" fmla="*/ 4951379 w 5184843"/>
              <a:gd name="connsiteY82" fmla="*/ 661711 h 1304770"/>
              <a:gd name="connsiteX83" fmla="*/ 4941652 w 5184843"/>
              <a:gd name="connsiteY83" fmla="*/ 535251 h 1304770"/>
              <a:gd name="connsiteX84" fmla="*/ 4922196 w 5184843"/>
              <a:gd name="connsiteY84" fmla="*/ 515796 h 1304770"/>
              <a:gd name="connsiteX85" fmla="*/ 4902741 w 5184843"/>
              <a:gd name="connsiteY85" fmla="*/ 476885 h 1304770"/>
              <a:gd name="connsiteX86" fmla="*/ 4795737 w 5184843"/>
              <a:gd name="connsiteY86" fmla="*/ 408791 h 1304770"/>
              <a:gd name="connsiteX87" fmla="*/ 4640094 w 5184843"/>
              <a:gd name="connsiteY87" fmla="*/ 418519 h 1304770"/>
              <a:gd name="connsiteX88" fmla="*/ 4610911 w 5184843"/>
              <a:gd name="connsiteY88" fmla="*/ 437974 h 1304770"/>
              <a:gd name="connsiteX89" fmla="*/ 4562273 w 5184843"/>
              <a:gd name="connsiteY89" fmla="*/ 496340 h 1304770"/>
              <a:gd name="connsiteX90" fmla="*/ 4542817 w 5184843"/>
              <a:gd name="connsiteY90" fmla="*/ 535251 h 1304770"/>
              <a:gd name="connsiteX91" fmla="*/ 4562273 w 5184843"/>
              <a:gd name="connsiteY91" fmla="*/ 661711 h 1304770"/>
              <a:gd name="connsiteX92" fmla="*/ 4572000 w 5184843"/>
              <a:gd name="connsiteY92" fmla="*/ 700621 h 1304770"/>
              <a:gd name="connsiteX93" fmla="*/ 4601183 w 5184843"/>
              <a:gd name="connsiteY93" fmla="*/ 729804 h 1304770"/>
              <a:gd name="connsiteX94" fmla="*/ 4640094 w 5184843"/>
              <a:gd name="connsiteY94" fmla="*/ 749260 h 1304770"/>
              <a:gd name="connsiteX95" fmla="*/ 4659549 w 5184843"/>
              <a:gd name="connsiteY95" fmla="*/ 778442 h 1304770"/>
              <a:gd name="connsiteX96" fmla="*/ 4688732 w 5184843"/>
              <a:gd name="connsiteY96" fmla="*/ 788170 h 1304770"/>
              <a:gd name="connsiteX97" fmla="*/ 4776281 w 5184843"/>
              <a:gd name="connsiteY97" fmla="*/ 827081 h 1304770"/>
              <a:gd name="connsiteX98" fmla="*/ 4834647 w 5184843"/>
              <a:gd name="connsiteY98" fmla="*/ 846536 h 1304770"/>
              <a:gd name="connsiteX99" fmla="*/ 4863830 w 5184843"/>
              <a:gd name="connsiteY99" fmla="*/ 856264 h 1304770"/>
              <a:gd name="connsiteX100" fmla="*/ 4931924 w 5184843"/>
              <a:gd name="connsiteY100" fmla="*/ 865991 h 1304770"/>
              <a:gd name="connsiteX101" fmla="*/ 4961107 w 5184843"/>
              <a:gd name="connsiteY101" fmla="*/ 875719 h 1304770"/>
              <a:gd name="connsiteX102" fmla="*/ 5136205 w 5184843"/>
              <a:gd name="connsiteY102" fmla="*/ 856264 h 1304770"/>
              <a:gd name="connsiteX103" fmla="*/ 5155660 w 5184843"/>
              <a:gd name="connsiteY103" fmla="*/ 836808 h 1304770"/>
              <a:gd name="connsiteX104" fmla="*/ 5184843 w 5184843"/>
              <a:gd name="connsiteY10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500009 w 5184843"/>
              <a:gd name="connsiteY19" fmla="*/ 856264 h 1304770"/>
              <a:gd name="connsiteX20" fmla="*/ 2490281 w 5184843"/>
              <a:gd name="connsiteY20" fmla="*/ 681166 h 1304770"/>
              <a:gd name="connsiteX21" fmla="*/ 2402732 w 5184843"/>
              <a:gd name="connsiteY21" fmla="*/ 496340 h 1304770"/>
              <a:gd name="connsiteX22" fmla="*/ 2159541 w 5184843"/>
              <a:gd name="connsiteY22" fmla="*/ 379608 h 1304770"/>
              <a:gd name="connsiteX23" fmla="*/ 2013626 w 5184843"/>
              <a:gd name="connsiteY23" fmla="*/ 399064 h 1304770"/>
              <a:gd name="connsiteX24" fmla="*/ 1935805 w 5184843"/>
              <a:gd name="connsiteY24" fmla="*/ 525523 h 1304770"/>
              <a:gd name="connsiteX25" fmla="*/ 2091447 w 5184843"/>
              <a:gd name="connsiteY25" fmla="*/ 710349 h 1304770"/>
              <a:gd name="connsiteX26" fmla="*/ 2344366 w 5184843"/>
              <a:gd name="connsiteY26" fmla="*/ 739532 h 1304770"/>
              <a:gd name="connsiteX27" fmla="*/ 2548647 w 5184843"/>
              <a:gd name="connsiteY27" fmla="*/ 720077 h 1304770"/>
              <a:gd name="connsiteX28" fmla="*/ 2694562 w 5184843"/>
              <a:gd name="connsiteY28" fmla="*/ 690894 h 1304770"/>
              <a:gd name="connsiteX29" fmla="*/ 2850205 w 5184843"/>
              <a:gd name="connsiteY29" fmla="*/ 710349 h 1304770"/>
              <a:gd name="connsiteX30" fmla="*/ 2966937 w 5184843"/>
              <a:gd name="connsiteY30" fmla="*/ 739532 h 1304770"/>
              <a:gd name="connsiteX31" fmla="*/ 3083669 w 5184843"/>
              <a:gd name="connsiteY31" fmla="*/ 758987 h 1304770"/>
              <a:gd name="connsiteX32" fmla="*/ 3210128 w 5184843"/>
              <a:gd name="connsiteY32" fmla="*/ 797898 h 1304770"/>
              <a:gd name="connsiteX33" fmla="*/ 3287949 w 5184843"/>
              <a:gd name="connsiteY33" fmla="*/ 817353 h 1304770"/>
              <a:gd name="connsiteX34" fmla="*/ 3307405 w 5184843"/>
              <a:gd name="connsiteY34" fmla="*/ 836808 h 1304770"/>
              <a:gd name="connsiteX35" fmla="*/ 3336588 w 5184843"/>
              <a:gd name="connsiteY35" fmla="*/ 846536 h 1304770"/>
              <a:gd name="connsiteX36" fmla="*/ 3394954 w 5184843"/>
              <a:gd name="connsiteY36" fmla="*/ 904902 h 1304770"/>
              <a:gd name="connsiteX37" fmla="*/ 3433864 w 5184843"/>
              <a:gd name="connsiteY37" fmla="*/ 982723 h 1304770"/>
              <a:gd name="connsiteX38" fmla="*/ 3453320 w 5184843"/>
              <a:gd name="connsiteY38" fmla="*/ 1041089 h 1304770"/>
              <a:gd name="connsiteX39" fmla="*/ 3463047 w 5184843"/>
              <a:gd name="connsiteY39" fmla="*/ 1089728 h 1304770"/>
              <a:gd name="connsiteX40" fmla="*/ 3472775 w 5184843"/>
              <a:gd name="connsiteY40" fmla="*/ 1128638 h 1304770"/>
              <a:gd name="connsiteX41" fmla="*/ 3453320 w 5184843"/>
              <a:gd name="connsiteY41" fmla="*/ 1216187 h 1304770"/>
              <a:gd name="connsiteX42" fmla="*/ 3443592 w 5184843"/>
              <a:gd name="connsiteY42" fmla="*/ 1245370 h 1304770"/>
              <a:gd name="connsiteX43" fmla="*/ 3404681 w 5184843"/>
              <a:gd name="connsiteY43" fmla="*/ 1255098 h 1304770"/>
              <a:gd name="connsiteX44" fmla="*/ 3317132 w 5184843"/>
              <a:gd name="connsiteY44" fmla="*/ 1284281 h 1304770"/>
              <a:gd name="connsiteX45" fmla="*/ 3287949 w 5184843"/>
              <a:gd name="connsiteY45" fmla="*/ 1303736 h 1304770"/>
              <a:gd name="connsiteX46" fmla="*/ 3161490 w 5184843"/>
              <a:gd name="connsiteY46" fmla="*/ 1294008 h 1304770"/>
              <a:gd name="connsiteX47" fmla="*/ 3132307 w 5184843"/>
              <a:gd name="connsiteY47" fmla="*/ 1264825 h 1304770"/>
              <a:gd name="connsiteX48" fmla="*/ 3093396 w 5184843"/>
              <a:gd name="connsiteY48" fmla="*/ 1196732 h 1304770"/>
              <a:gd name="connsiteX49" fmla="*/ 3083669 w 5184843"/>
              <a:gd name="connsiteY49" fmla="*/ 1167549 h 1304770"/>
              <a:gd name="connsiteX50" fmla="*/ 3093396 w 5184843"/>
              <a:gd name="connsiteY50" fmla="*/ 1031362 h 1304770"/>
              <a:gd name="connsiteX51" fmla="*/ 3103124 w 5184843"/>
              <a:gd name="connsiteY51" fmla="*/ 1002179 h 1304770"/>
              <a:gd name="connsiteX52" fmla="*/ 3132307 w 5184843"/>
              <a:gd name="connsiteY52" fmla="*/ 972996 h 1304770"/>
              <a:gd name="connsiteX53" fmla="*/ 3161490 w 5184843"/>
              <a:gd name="connsiteY53" fmla="*/ 953540 h 1304770"/>
              <a:gd name="connsiteX54" fmla="*/ 3200400 w 5184843"/>
              <a:gd name="connsiteY54" fmla="*/ 934085 h 1304770"/>
              <a:gd name="connsiteX55" fmla="*/ 3219856 w 5184843"/>
              <a:gd name="connsiteY55" fmla="*/ 904902 h 1304770"/>
              <a:gd name="connsiteX56" fmla="*/ 3268494 w 5184843"/>
              <a:gd name="connsiteY56" fmla="*/ 885447 h 1304770"/>
              <a:gd name="connsiteX57" fmla="*/ 3463047 w 5184843"/>
              <a:gd name="connsiteY57" fmla="*/ 865991 h 1304770"/>
              <a:gd name="connsiteX58" fmla="*/ 3550596 w 5184843"/>
              <a:gd name="connsiteY58" fmla="*/ 885447 h 1304770"/>
              <a:gd name="connsiteX59" fmla="*/ 3579779 w 5184843"/>
              <a:gd name="connsiteY59" fmla="*/ 904902 h 1304770"/>
              <a:gd name="connsiteX60" fmla="*/ 3599235 w 5184843"/>
              <a:gd name="connsiteY60" fmla="*/ 924357 h 1304770"/>
              <a:gd name="connsiteX61" fmla="*/ 3638145 w 5184843"/>
              <a:gd name="connsiteY61" fmla="*/ 934085 h 1304770"/>
              <a:gd name="connsiteX62" fmla="*/ 3667328 w 5184843"/>
              <a:gd name="connsiteY62" fmla="*/ 963268 h 1304770"/>
              <a:gd name="connsiteX63" fmla="*/ 3745149 w 5184843"/>
              <a:gd name="connsiteY63" fmla="*/ 1002179 h 1304770"/>
              <a:gd name="connsiteX64" fmla="*/ 3774332 w 5184843"/>
              <a:gd name="connsiteY64" fmla="*/ 1031362 h 1304770"/>
              <a:gd name="connsiteX65" fmla="*/ 3813243 w 5184843"/>
              <a:gd name="connsiteY65" fmla="*/ 1041089 h 1304770"/>
              <a:gd name="connsiteX66" fmla="*/ 3842426 w 5184843"/>
              <a:gd name="connsiteY66" fmla="*/ 1050817 h 1304770"/>
              <a:gd name="connsiteX67" fmla="*/ 3900792 w 5184843"/>
              <a:gd name="connsiteY67" fmla="*/ 1089728 h 1304770"/>
              <a:gd name="connsiteX68" fmla="*/ 4046707 w 5184843"/>
              <a:gd name="connsiteY68" fmla="*/ 1138366 h 1304770"/>
              <a:gd name="connsiteX69" fmla="*/ 4075890 w 5184843"/>
              <a:gd name="connsiteY69" fmla="*/ 1157821 h 1304770"/>
              <a:gd name="connsiteX70" fmla="*/ 4134256 w 5184843"/>
              <a:gd name="connsiteY70" fmla="*/ 1167549 h 1304770"/>
              <a:gd name="connsiteX71" fmla="*/ 4182894 w 5184843"/>
              <a:gd name="connsiteY71" fmla="*/ 1177277 h 1304770"/>
              <a:gd name="connsiteX72" fmla="*/ 4231532 w 5184843"/>
              <a:gd name="connsiteY72" fmla="*/ 1196732 h 1304770"/>
              <a:gd name="connsiteX73" fmla="*/ 4620639 w 5184843"/>
              <a:gd name="connsiteY73" fmla="*/ 1187004 h 1304770"/>
              <a:gd name="connsiteX74" fmla="*/ 4679005 w 5184843"/>
              <a:gd name="connsiteY74" fmla="*/ 1157821 h 1304770"/>
              <a:gd name="connsiteX75" fmla="*/ 4747098 w 5184843"/>
              <a:gd name="connsiteY75" fmla="*/ 1128638 h 1304770"/>
              <a:gd name="connsiteX76" fmla="*/ 4834647 w 5184843"/>
              <a:gd name="connsiteY76" fmla="*/ 1060545 h 1304770"/>
              <a:gd name="connsiteX77" fmla="*/ 4873558 w 5184843"/>
              <a:gd name="connsiteY77" fmla="*/ 982723 h 1304770"/>
              <a:gd name="connsiteX78" fmla="*/ 4883286 w 5184843"/>
              <a:gd name="connsiteY78" fmla="*/ 943813 h 1304770"/>
              <a:gd name="connsiteX79" fmla="*/ 4902741 w 5184843"/>
              <a:gd name="connsiteY79" fmla="*/ 904902 h 1304770"/>
              <a:gd name="connsiteX80" fmla="*/ 4912469 w 5184843"/>
              <a:gd name="connsiteY80" fmla="*/ 865991 h 1304770"/>
              <a:gd name="connsiteX81" fmla="*/ 4951379 w 5184843"/>
              <a:gd name="connsiteY81" fmla="*/ 661711 h 1304770"/>
              <a:gd name="connsiteX82" fmla="*/ 4941652 w 5184843"/>
              <a:gd name="connsiteY82" fmla="*/ 535251 h 1304770"/>
              <a:gd name="connsiteX83" fmla="*/ 4922196 w 5184843"/>
              <a:gd name="connsiteY83" fmla="*/ 515796 h 1304770"/>
              <a:gd name="connsiteX84" fmla="*/ 4902741 w 5184843"/>
              <a:gd name="connsiteY84" fmla="*/ 476885 h 1304770"/>
              <a:gd name="connsiteX85" fmla="*/ 4795737 w 5184843"/>
              <a:gd name="connsiteY85" fmla="*/ 408791 h 1304770"/>
              <a:gd name="connsiteX86" fmla="*/ 4640094 w 5184843"/>
              <a:gd name="connsiteY86" fmla="*/ 418519 h 1304770"/>
              <a:gd name="connsiteX87" fmla="*/ 4610911 w 5184843"/>
              <a:gd name="connsiteY87" fmla="*/ 437974 h 1304770"/>
              <a:gd name="connsiteX88" fmla="*/ 4562273 w 5184843"/>
              <a:gd name="connsiteY88" fmla="*/ 496340 h 1304770"/>
              <a:gd name="connsiteX89" fmla="*/ 4542817 w 5184843"/>
              <a:gd name="connsiteY89" fmla="*/ 535251 h 1304770"/>
              <a:gd name="connsiteX90" fmla="*/ 4562273 w 5184843"/>
              <a:gd name="connsiteY90" fmla="*/ 661711 h 1304770"/>
              <a:gd name="connsiteX91" fmla="*/ 4572000 w 5184843"/>
              <a:gd name="connsiteY91" fmla="*/ 700621 h 1304770"/>
              <a:gd name="connsiteX92" fmla="*/ 4601183 w 5184843"/>
              <a:gd name="connsiteY92" fmla="*/ 729804 h 1304770"/>
              <a:gd name="connsiteX93" fmla="*/ 4640094 w 5184843"/>
              <a:gd name="connsiteY93" fmla="*/ 749260 h 1304770"/>
              <a:gd name="connsiteX94" fmla="*/ 4659549 w 5184843"/>
              <a:gd name="connsiteY94" fmla="*/ 778442 h 1304770"/>
              <a:gd name="connsiteX95" fmla="*/ 4688732 w 5184843"/>
              <a:gd name="connsiteY95" fmla="*/ 788170 h 1304770"/>
              <a:gd name="connsiteX96" fmla="*/ 4776281 w 5184843"/>
              <a:gd name="connsiteY96" fmla="*/ 827081 h 1304770"/>
              <a:gd name="connsiteX97" fmla="*/ 4834647 w 5184843"/>
              <a:gd name="connsiteY97" fmla="*/ 846536 h 1304770"/>
              <a:gd name="connsiteX98" fmla="*/ 4863830 w 5184843"/>
              <a:gd name="connsiteY98" fmla="*/ 856264 h 1304770"/>
              <a:gd name="connsiteX99" fmla="*/ 4931924 w 5184843"/>
              <a:gd name="connsiteY99" fmla="*/ 865991 h 1304770"/>
              <a:gd name="connsiteX100" fmla="*/ 4961107 w 5184843"/>
              <a:gd name="connsiteY100" fmla="*/ 875719 h 1304770"/>
              <a:gd name="connsiteX101" fmla="*/ 5136205 w 5184843"/>
              <a:gd name="connsiteY101" fmla="*/ 856264 h 1304770"/>
              <a:gd name="connsiteX102" fmla="*/ 5155660 w 5184843"/>
              <a:gd name="connsiteY102" fmla="*/ 836808 h 1304770"/>
              <a:gd name="connsiteX103" fmla="*/ 5184843 w 5184843"/>
              <a:gd name="connsiteY10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694562 w 5184843"/>
              <a:gd name="connsiteY27" fmla="*/ 690894 h 1304770"/>
              <a:gd name="connsiteX28" fmla="*/ 2850205 w 5184843"/>
              <a:gd name="connsiteY28" fmla="*/ 710349 h 1304770"/>
              <a:gd name="connsiteX29" fmla="*/ 2966937 w 5184843"/>
              <a:gd name="connsiteY29" fmla="*/ 739532 h 1304770"/>
              <a:gd name="connsiteX30" fmla="*/ 3083669 w 5184843"/>
              <a:gd name="connsiteY30" fmla="*/ 758987 h 1304770"/>
              <a:gd name="connsiteX31" fmla="*/ 3210128 w 5184843"/>
              <a:gd name="connsiteY31" fmla="*/ 797898 h 1304770"/>
              <a:gd name="connsiteX32" fmla="*/ 3287949 w 5184843"/>
              <a:gd name="connsiteY32" fmla="*/ 817353 h 1304770"/>
              <a:gd name="connsiteX33" fmla="*/ 3307405 w 5184843"/>
              <a:gd name="connsiteY33" fmla="*/ 836808 h 1304770"/>
              <a:gd name="connsiteX34" fmla="*/ 3336588 w 5184843"/>
              <a:gd name="connsiteY34" fmla="*/ 846536 h 1304770"/>
              <a:gd name="connsiteX35" fmla="*/ 3394954 w 5184843"/>
              <a:gd name="connsiteY35" fmla="*/ 904902 h 1304770"/>
              <a:gd name="connsiteX36" fmla="*/ 3433864 w 5184843"/>
              <a:gd name="connsiteY36" fmla="*/ 982723 h 1304770"/>
              <a:gd name="connsiteX37" fmla="*/ 3453320 w 5184843"/>
              <a:gd name="connsiteY37" fmla="*/ 1041089 h 1304770"/>
              <a:gd name="connsiteX38" fmla="*/ 3463047 w 5184843"/>
              <a:gd name="connsiteY38" fmla="*/ 1089728 h 1304770"/>
              <a:gd name="connsiteX39" fmla="*/ 3472775 w 5184843"/>
              <a:gd name="connsiteY39" fmla="*/ 1128638 h 1304770"/>
              <a:gd name="connsiteX40" fmla="*/ 3453320 w 5184843"/>
              <a:gd name="connsiteY40" fmla="*/ 1216187 h 1304770"/>
              <a:gd name="connsiteX41" fmla="*/ 3443592 w 5184843"/>
              <a:gd name="connsiteY41" fmla="*/ 1245370 h 1304770"/>
              <a:gd name="connsiteX42" fmla="*/ 3404681 w 5184843"/>
              <a:gd name="connsiteY42" fmla="*/ 1255098 h 1304770"/>
              <a:gd name="connsiteX43" fmla="*/ 3317132 w 5184843"/>
              <a:gd name="connsiteY43" fmla="*/ 1284281 h 1304770"/>
              <a:gd name="connsiteX44" fmla="*/ 3287949 w 5184843"/>
              <a:gd name="connsiteY44" fmla="*/ 1303736 h 1304770"/>
              <a:gd name="connsiteX45" fmla="*/ 3161490 w 5184843"/>
              <a:gd name="connsiteY45" fmla="*/ 1294008 h 1304770"/>
              <a:gd name="connsiteX46" fmla="*/ 3132307 w 5184843"/>
              <a:gd name="connsiteY46" fmla="*/ 1264825 h 1304770"/>
              <a:gd name="connsiteX47" fmla="*/ 3093396 w 5184843"/>
              <a:gd name="connsiteY47" fmla="*/ 1196732 h 1304770"/>
              <a:gd name="connsiteX48" fmla="*/ 3083669 w 5184843"/>
              <a:gd name="connsiteY48" fmla="*/ 1167549 h 1304770"/>
              <a:gd name="connsiteX49" fmla="*/ 3093396 w 5184843"/>
              <a:gd name="connsiteY49" fmla="*/ 1031362 h 1304770"/>
              <a:gd name="connsiteX50" fmla="*/ 3103124 w 5184843"/>
              <a:gd name="connsiteY50" fmla="*/ 1002179 h 1304770"/>
              <a:gd name="connsiteX51" fmla="*/ 3132307 w 5184843"/>
              <a:gd name="connsiteY51" fmla="*/ 972996 h 1304770"/>
              <a:gd name="connsiteX52" fmla="*/ 3161490 w 5184843"/>
              <a:gd name="connsiteY52" fmla="*/ 953540 h 1304770"/>
              <a:gd name="connsiteX53" fmla="*/ 3200400 w 5184843"/>
              <a:gd name="connsiteY53" fmla="*/ 934085 h 1304770"/>
              <a:gd name="connsiteX54" fmla="*/ 3219856 w 5184843"/>
              <a:gd name="connsiteY54" fmla="*/ 904902 h 1304770"/>
              <a:gd name="connsiteX55" fmla="*/ 3268494 w 5184843"/>
              <a:gd name="connsiteY55" fmla="*/ 885447 h 1304770"/>
              <a:gd name="connsiteX56" fmla="*/ 3463047 w 5184843"/>
              <a:gd name="connsiteY56" fmla="*/ 865991 h 1304770"/>
              <a:gd name="connsiteX57" fmla="*/ 3550596 w 5184843"/>
              <a:gd name="connsiteY57" fmla="*/ 885447 h 1304770"/>
              <a:gd name="connsiteX58" fmla="*/ 3579779 w 5184843"/>
              <a:gd name="connsiteY58" fmla="*/ 904902 h 1304770"/>
              <a:gd name="connsiteX59" fmla="*/ 3599235 w 5184843"/>
              <a:gd name="connsiteY59" fmla="*/ 924357 h 1304770"/>
              <a:gd name="connsiteX60" fmla="*/ 3638145 w 5184843"/>
              <a:gd name="connsiteY60" fmla="*/ 934085 h 1304770"/>
              <a:gd name="connsiteX61" fmla="*/ 3667328 w 5184843"/>
              <a:gd name="connsiteY61" fmla="*/ 963268 h 1304770"/>
              <a:gd name="connsiteX62" fmla="*/ 3745149 w 5184843"/>
              <a:gd name="connsiteY62" fmla="*/ 1002179 h 1304770"/>
              <a:gd name="connsiteX63" fmla="*/ 3774332 w 5184843"/>
              <a:gd name="connsiteY63" fmla="*/ 1031362 h 1304770"/>
              <a:gd name="connsiteX64" fmla="*/ 3813243 w 5184843"/>
              <a:gd name="connsiteY64" fmla="*/ 1041089 h 1304770"/>
              <a:gd name="connsiteX65" fmla="*/ 3842426 w 5184843"/>
              <a:gd name="connsiteY65" fmla="*/ 1050817 h 1304770"/>
              <a:gd name="connsiteX66" fmla="*/ 3900792 w 5184843"/>
              <a:gd name="connsiteY66" fmla="*/ 1089728 h 1304770"/>
              <a:gd name="connsiteX67" fmla="*/ 4046707 w 5184843"/>
              <a:gd name="connsiteY67" fmla="*/ 1138366 h 1304770"/>
              <a:gd name="connsiteX68" fmla="*/ 4075890 w 5184843"/>
              <a:gd name="connsiteY68" fmla="*/ 1157821 h 1304770"/>
              <a:gd name="connsiteX69" fmla="*/ 4134256 w 5184843"/>
              <a:gd name="connsiteY69" fmla="*/ 1167549 h 1304770"/>
              <a:gd name="connsiteX70" fmla="*/ 4182894 w 5184843"/>
              <a:gd name="connsiteY70" fmla="*/ 1177277 h 1304770"/>
              <a:gd name="connsiteX71" fmla="*/ 4231532 w 5184843"/>
              <a:gd name="connsiteY71" fmla="*/ 1196732 h 1304770"/>
              <a:gd name="connsiteX72" fmla="*/ 4620639 w 5184843"/>
              <a:gd name="connsiteY72" fmla="*/ 1187004 h 1304770"/>
              <a:gd name="connsiteX73" fmla="*/ 4679005 w 5184843"/>
              <a:gd name="connsiteY73" fmla="*/ 1157821 h 1304770"/>
              <a:gd name="connsiteX74" fmla="*/ 4747098 w 5184843"/>
              <a:gd name="connsiteY74" fmla="*/ 1128638 h 1304770"/>
              <a:gd name="connsiteX75" fmla="*/ 4834647 w 5184843"/>
              <a:gd name="connsiteY75" fmla="*/ 1060545 h 1304770"/>
              <a:gd name="connsiteX76" fmla="*/ 4873558 w 5184843"/>
              <a:gd name="connsiteY76" fmla="*/ 982723 h 1304770"/>
              <a:gd name="connsiteX77" fmla="*/ 4883286 w 5184843"/>
              <a:gd name="connsiteY77" fmla="*/ 943813 h 1304770"/>
              <a:gd name="connsiteX78" fmla="*/ 4902741 w 5184843"/>
              <a:gd name="connsiteY78" fmla="*/ 904902 h 1304770"/>
              <a:gd name="connsiteX79" fmla="*/ 4912469 w 5184843"/>
              <a:gd name="connsiteY79" fmla="*/ 865991 h 1304770"/>
              <a:gd name="connsiteX80" fmla="*/ 4951379 w 5184843"/>
              <a:gd name="connsiteY80" fmla="*/ 661711 h 1304770"/>
              <a:gd name="connsiteX81" fmla="*/ 4941652 w 5184843"/>
              <a:gd name="connsiteY81" fmla="*/ 535251 h 1304770"/>
              <a:gd name="connsiteX82" fmla="*/ 4922196 w 5184843"/>
              <a:gd name="connsiteY82" fmla="*/ 515796 h 1304770"/>
              <a:gd name="connsiteX83" fmla="*/ 4902741 w 5184843"/>
              <a:gd name="connsiteY83" fmla="*/ 476885 h 1304770"/>
              <a:gd name="connsiteX84" fmla="*/ 4795737 w 5184843"/>
              <a:gd name="connsiteY84" fmla="*/ 408791 h 1304770"/>
              <a:gd name="connsiteX85" fmla="*/ 4640094 w 5184843"/>
              <a:gd name="connsiteY85" fmla="*/ 418519 h 1304770"/>
              <a:gd name="connsiteX86" fmla="*/ 4610911 w 5184843"/>
              <a:gd name="connsiteY86" fmla="*/ 437974 h 1304770"/>
              <a:gd name="connsiteX87" fmla="*/ 4562273 w 5184843"/>
              <a:gd name="connsiteY87" fmla="*/ 496340 h 1304770"/>
              <a:gd name="connsiteX88" fmla="*/ 4542817 w 5184843"/>
              <a:gd name="connsiteY88" fmla="*/ 535251 h 1304770"/>
              <a:gd name="connsiteX89" fmla="*/ 4562273 w 5184843"/>
              <a:gd name="connsiteY89" fmla="*/ 661711 h 1304770"/>
              <a:gd name="connsiteX90" fmla="*/ 4572000 w 5184843"/>
              <a:gd name="connsiteY90" fmla="*/ 700621 h 1304770"/>
              <a:gd name="connsiteX91" fmla="*/ 4601183 w 5184843"/>
              <a:gd name="connsiteY91" fmla="*/ 729804 h 1304770"/>
              <a:gd name="connsiteX92" fmla="*/ 4640094 w 5184843"/>
              <a:gd name="connsiteY92" fmla="*/ 749260 h 1304770"/>
              <a:gd name="connsiteX93" fmla="*/ 4659549 w 5184843"/>
              <a:gd name="connsiteY93" fmla="*/ 778442 h 1304770"/>
              <a:gd name="connsiteX94" fmla="*/ 4688732 w 5184843"/>
              <a:gd name="connsiteY94" fmla="*/ 788170 h 1304770"/>
              <a:gd name="connsiteX95" fmla="*/ 4776281 w 5184843"/>
              <a:gd name="connsiteY95" fmla="*/ 827081 h 1304770"/>
              <a:gd name="connsiteX96" fmla="*/ 4834647 w 5184843"/>
              <a:gd name="connsiteY96" fmla="*/ 846536 h 1304770"/>
              <a:gd name="connsiteX97" fmla="*/ 4863830 w 5184843"/>
              <a:gd name="connsiteY97" fmla="*/ 856264 h 1304770"/>
              <a:gd name="connsiteX98" fmla="*/ 4931924 w 5184843"/>
              <a:gd name="connsiteY98" fmla="*/ 865991 h 1304770"/>
              <a:gd name="connsiteX99" fmla="*/ 4961107 w 5184843"/>
              <a:gd name="connsiteY99" fmla="*/ 875719 h 1304770"/>
              <a:gd name="connsiteX100" fmla="*/ 5136205 w 5184843"/>
              <a:gd name="connsiteY100" fmla="*/ 856264 h 1304770"/>
              <a:gd name="connsiteX101" fmla="*/ 5155660 w 5184843"/>
              <a:gd name="connsiteY101" fmla="*/ 836808 h 1304770"/>
              <a:gd name="connsiteX102" fmla="*/ 5184843 w 5184843"/>
              <a:gd name="connsiteY10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2966937 w 5184843"/>
              <a:gd name="connsiteY28" fmla="*/ 739532 h 1304770"/>
              <a:gd name="connsiteX29" fmla="*/ 3083669 w 5184843"/>
              <a:gd name="connsiteY29" fmla="*/ 758987 h 1304770"/>
              <a:gd name="connsiteX30" fmla="*/ 3210128 w 5184843"/>
              <a:gd name="connsiteY30" fmla="*/ 797898 h 1304770"/>
              <a:gd name="connsiteX31" fmla="*/ 3287949 w 5184843"/>
              <a:gd name="connsiteY31" fmla="*/ 817353 h 1304770"/>
              <a:gd name="connsiteX32" fmla="*/ 3307405 w 5184843"/>
              <a:gd name="connsiteY32" fmla="*/ 836808 h 1304770"/>
              <a:gd name="connsiteX33" fmla="*/ 3336588 w 5184843"/>
              <a:gd name="connsiteY33" fmla="*/ 846536 h 1304770"/>
              <a:gd name="connsiteX34" fmla="*/ 3394954 w 5184843"/>
              <a:gd name="connsiteY34" fmla="*/ 904902 h 1304770"/>
              <a:gd name="connsiteX35" fmla="*/ 3433864 w 5184843"/>
              <a:gd name="connsiteY35" fmla="*/ 982723 h 1304770"/>
              <a:gd name="connsiteX36" fmla="*/ 3453320 w 5184843"/>
              <a:gd name="connsiteY36" fmla="*/ 1041089 h 1304770"/>
              <a:gd name="connsiteX37" fmla="*/ 3463047 w 5184843"/>
              <a:gd name="connsiteY37" fmla="*/ 1089728 h 1304770"/>
              <a:gd name="connsiteX38" fmla="*/ 3472775 w 5184843"/>
              <a:gd name="connsiteY38" fmla="*/ 1128638 h 1304770"/>
              <a:gd name="connsiteX39" fmla="*/ 3453320 w 5184843"/>
              <a:gd name="connsiteY39" fmla="*/ 1216187 h 1304770"/>
              <a:gd name="connsiteX40" fmla="*/ 3443592 w 5184843"/>
              <a:gd name="connsiteY40" fmla="*/ 1245370 h 1304770"/>
              <a:gd name="connsiteX41" fmla="*/ 3404681 w 5184843"/>
              <a:gd name="connsiteY41" fmla="*/ 1255098 h 1304770"/>
              <a:gd name="connsiteX42" fmla="*/ 3317132 w 5184843"/>
              <a:gd name="connsiteY42" fmla="*/ 1284281 h 1304770"/>
              <a:gd name="connsiteX43" fmla="*/ 3287949 w 5184843"/>
              <a:gd name="connsiteY43" fmla="*/ 1303736 h 1304770"/>
              <a:gd name="connsiteX44" fmla="*/ 3161490 w 5184843"/>
              <a:gd name="connsiteY44" fmla="*/ 1294008 h 1304770"/>
              <a:gd name="connsiteX45" fmla="*/ 3132307 w 5184843"/>
              <a:gd name="connsiteY45" fmla="*/ 1264825 h 1304770"/>
              <a:gd name="connsiteX46" fmla="*/ 3093396 w 5184843"/>
              <a:gd name="connsiteY46" fmla="*/ 1196732 h 1304770"/>
              <a:gd name="connsiteX47" fmla="*/ 3083669 w 5184843"/>
              <a:gd name="connsiteY47" fmla="*/ 1167549 h 1304770"/>
              <a:gd name="connsiteX48" fmla="*/ 3093396 w 5184843"/>
              <a:gd name="connsiteY48" fmla="*/ 1031362 h 1304770"/>
              <a:gd name="connsiteX49" fmla="*/ 3103124 w 5184843"/>
              <a:gd name="connsiteY49" fmla="*/ 1002179 h 1304770"/>
              <a:gd name="connsiteX50" fmla="*/ 3132307 w 5184843"/>
              <a:gd name="connsiteY50" fmla="*/ 972996 h 1304770"/>
              <a:gd name="connsiteX51" fmla="*/ 3161490 w 5184843"/>
              <a:gd name="connsiteY51" fmla="*/ 953540 h 1304770"/>
              <a:gd name="connsiteX52" fmla="*/ 3200400 w 5184843"/>
              <a:gd name="connsiteY52" fmla="*/ 934085 h 1304770"/>
              <a:gd name="connsiteX53" fmla="*/ 3219856 w 5184843"/>
              <a:gd name="connsiteY53" fmla="*/ 904902 h 1304770"/>
              <a:gd name="connsiteX54" fmla="*/ 3268494 w 5184843"/>
              <a:gd name="connsiteY54" fmla="*/ 885447 h 1304770"/>
              <a:gd name="connsiteX55" fmla="*/ 3463047 w 5184843"/>
              <a:gd name="connsiteY55" fmla="*/ 865991 h 1304770"/>
              <a:gd name="connsiteX56" fmla="*/ 3550596 w 5184843"/>
              <a:gd name="connsiteY56" fmla="*/ 885447 h 1304770"/>
              <a:gd name="connsiteX57" fmla="*/ 3579779 w 5184843"/>
              <a:gd name="connsiteY57" fmla="*/ 904902 h 1304770"/>
              <a:gd name="connsiteX58" fmla="*/ 3599235 w 5184843"/>
              <a:gd name="connsiteY58" fmla="*/ 924357 h 1304770"/>
              <a:gd name="connsiteX59" fmla="*/ 3638145 w 5184843"/>
              <a:gd name="connsiteY59" fmla="*/ 934085 h 1304770"/>
              <a:gd name="connsiteX60" fmla="*/ 3667328 w 5184843"/>
              <a:gd name="connsiteY60" fmla="*/ 963268 h 1304770"/>
              <a:gd name="connsiteX61" fmla="*/ 3745149 w 5184843"/>
              <a:gd name="connsiteY61" fmla="*/ 1002179 h 1304770"/>
              <a:gd name="connsiteX62" fmla="*/ 3774332 w 5184843"/>
              <a:gd name="connsiteY62" fmla="*/ 1031362 h 1304770"/>
              <a:gd name="connsiteX63" fmla="*/ 3813243 w 5184843"/>
              <a:gd name="connsiteY63" fmla="*/ 1041089 h 1304770"/>
              <a:gd name="connsiteX64" fmla="*/ 3842426 w 5184843"/>
              <a:gd name="connsiteY64" fmla="*/ 1050817 h 1304770"/>
              <a:gd name="connsiteX65" fmla="*/ 3900792 w 5184843"/>
              <a:gd name="connsiteY65" fmla="*/ 1089728 h 1304770"/>
              <a:gd name="connsiteX66" fmla="*/ 4046707 w 5184843"/>
              <a:gd name="connsiteY66" fmla="*/ 1138366 h 1304770"/>
              <a:gd name="connsiteX67" fmla="*/ 4075890 w 5184843"/>
              <a:gd name="connsiteY67" fmla="*/ 1157821 h 1304770"/>
              <a:gd name="connsiteX68" fmla="*/ 4134256 w 5184843"/>
              <a:gd name="connsiteY68" fmla="*/ 1167549 h 1304770"/>
              <a:gd name="connsiteX69" fmla="*/ 4182894 w 5184843"/>
              <a:gd name="connsiteY69" fmla="*/ 1177277 h 1304770"/>
              <a:gd name="connsiteX70" fmla="*/ 4231532 w 5184843"/>
              <a:gd name="connsiteY70" fmla="*/ 1196732 h 1304770"/>
              <a:gd name="connsiteX71" fmla="*/ 4620639 w 5184843"/>
              <a:gd name="connsiteY71" fmla="*/ 1187004 h 1304770"/>
              <a:gd name="connsiteX72" fmla="*/ 4679005 w 5184843"/>
              <a:gd name="connsiteY72" fmla="*/ 1157821 h 1304770"/>
              <a:gd name="connsiteX73" fmla="*/ 4747098 w 5184843"/>
              <a:gd name="connsiteY73" fmla="*/ 1128638 h 1304770"/>
              <a:gd name="connsiteX74" fmla="*/ 4834647 w 5184843"/>
              <a:gd name="connsiteY74" fmla="*/ 1060545 h 1304770"/>
              <a:gd name="connsiteX75" fmla="*/ 4873558 w 5184843"/>
              <a:gd name="connsiteY75" fmla="*/ 982723 h 1304770"/>
              <a:gd name="connsiteX76" fmla="*/ 4883286 w 5184843"/>
              <a:gd name="connsiteY76" fmla="*/ 943813 h 1304770"/>
              <a:gd name="connsiteX77" fmla="*/ 4902741 w 5184843"/>
              <a:gd name="connsiteY77" fmla="*/ 904902 h 1304770"/>
              <a:gd name="connsiteX78" fmla="*/ 4912469 w 5184843"/>
              <a:gd name="connsiteY78" fmla="*/ 865991 h 1304770"/>
              <a:gd name="connsiteX79" fmla="*/ 4951379 w 5184843"/>
              <a:gd name="connsiteY79" fmla="*/ 661711 h 1304770"/>
              <a:gd name="connsiteX80" fmla="*/ 4941652 w 5184843"/>
              <a:gd name="connsiteY80" fmla="*/ 535251 h 1304770"/>
              <a:gd name="connsiteX81" fmla="*/ 4922196 w 5184843"/>
              <a:gd name="connsiteY81" fmla="*/ 515796 h 1304770"/>
              <a:gd name="connsiteX82" fmla="*/ 4902741 w 5184843"/>
              <a:gd name="connsiteY82" fmla="*/ 476885 h 1304770"/>
              <a:gd name="connsiteX83" fmla="*/ 4795737 w 5184843"/>
              <a:gd name="connsiteY83" fmla="*/ 408791 h 1304770"/>
              <a:gd name="connsiteX84" fmla="*/ 4640094 w 5184843"/>
              <a:gd name="connsiteY84" fmla="*/ 418519 h 1304770"/>
              <a:gd name="connsiteX85" fmla="*/ 4610911 w 5184843"/>
              <a:gd name="connsiteY85" fmla="*/ 437974 h 1304770"/>
              <a:gd name="connsiteX86" fmla="*/ 4562273 w 5184843"/>
              <a:gd name="connsiteY86" fmla="*/ 496340 h 1304770"/>
              <a:gd name="connsiteX87" fmla="*/ 4542817 w 5184843"/>
              <a:gd name="connsiteY87" fmla="*/ 535251 h 1304770"/>
              <a:gd name="connsiteX88" fmla="*/ 4562273 w 5184843"/>
              <a:gd name="connsiteY88" fmla="*/ 661711 h 1304770"/>
              <a:gd name="connsiteX89" fmla="*/ 4572000 w 5184843"/>
              <a:gd name="connsiteY89" fmla="*/ 700621 h 1304770"/>
              <a:gd name="connsiteX90" fmla="*/ 4601183 w 5184843"/>
              <a:gd name="connsiteY90" fmla="*/ 729804 h 1304770"/>
              <a:gd name="connsiteX91" fmla="*/ 4640094 w 5184843"/>
              <a:gd name="connsiteY91" fmla="*/ 749260 h 1304770"/>
              <a:gd name="connsiteX92" fmla="*/ 4659549 w 5184843"/>
              <a:gd name="connsiteY92" fmla="*/ 778442 h 1304770"/>
              <a:gd name="connsiteX93" fmla="*/ 4688732 w 5184843"/>
              <a:gd name="connsiteY93" fmla="*/ 788170 h 1304770"/>
              <a:gd name="connsiteX94" fmla="*/ 4776281 w 5184843"/>
              <a:gd name="connsiteY94" fmla="*/ 827081 h 1304770"/>
              <a:gd name="connsiteX95" fmla="*/ 4834647 w 5184843"/>
              <a:gd name="connsiteY95" fmla="*/ 846536 h 1304770"/>
              <a:gd name="connsiteX96" fmla="*/ 4863830 w 5184843"/>
              <a:gd name="connsiteY96" fmla="*/ 856264 h 1304770"/>
              <a:gd name="connsiteX97" fmla="*/ 4931924 w 5184843"/>
              <a:gd name="connsiteY97" fmla="*/ 865991 h 1304770"/>
              <a:gd name="connsiteX98" fmla="*/ 4961107 w 5184843"/>
              <a:gd name="connsiteY98" fmla="*/ 875719 h 1304770"/>
              <a:gd name="connsiteX99" fmla="*/ 5136205 w 5184843"/>
              <a:gd name="connsiteY99" fmla="*/ 856264 h 1304770"/>
              <a:gd name="connsiteX100" fmla="*/ 5155660 w 5184843"/>
              <a:gd name="connsiteY100" fmla="*/ 836808 h 1304770"/>
              <a:gd name="connsiteX101" fmla="*/ 5184843 w 5184843"/>
              <a:gd name="connsiteY10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07405 w 5184843"/>
              <a:gd name="connsiteY31" fmla="*/ 836808 h 1304770"/>
              <a:gd name="connsiteX32" fmla="*/ 3336588 w 5184843"/>
              <a:gd name="connsiteY32" fmla="*/ 846536 h 1304770"/>
              <a:gd name="connsiteX33" fmla="*/ 3394954 w 5184843"/>
              <a:gd name="connsiteY33" fmla="*/ 904902 h 1304770"/>
              <a:gd name="connsiteX34" fmla="*/ 3433864 w 5184843"/>
              <a:gd name="connsiteY34" fmla="*/ 982723 h 1304770"/>
              <a:gd name="connsiteX35" fmla="*/ 3453320 w 5184843"/>
              <a:gd name="connsiteY35" fmla="*/ 1041089 h 1304770"/>
              <a:gd name="connsiteX36" fmla="*/ 3463047 w 5184843"/>
              <a:gd name="connsiteY36" fmla="*/ 1089728 h 1304770"/>
              <a:gd name="connsiteX37" fmla="*/ 3472775 w 5184843"/>
              <a:gd name="connsiteY37" fmla="*/ 1128638 h 1304770"/>
              <a:gd name="connsiteX38" fmla="*/ 3453320 w 5184843"/>
              <a:gd name="connsiteY38" fmla="*/ 1216187 h 1304770"/>
              <a:gd name="connsiteX39" fmla="*/ 3443592 w 5184843"/>
              <a:gd name="connsiteY39" fmla="*/ 1245370 h 1304770"/>
              <a:gd name="connsiteX40" fmla="*/ 3404681 w 5184843"/>
              <a:gd name="connsiteY40" fmla="*/ 1255098 h 1304770"/>
              <a:gd name="connsiteX41" fmla="*/ 3317132 w 5184843"/>
              <a:gd name="connsiteY41" fmla="*/ 1284281 h 1304770"/>
              <a:gd name="connsiteX42" fmla="*/ 3287949 w 5184843"/>
              <a:gd name="connsiteY42" fmla="*/ 1303736 h 1304770"/>
              <a:gd name="connsiteX43" fmla="*/ 3161490 w 5184843"/>
              <a:gd name="connsiteY43" fmla="*/ 1294008 h 1304770"/>
              <a:gd name="connsiteX44" fmla="*/ 3132307 w 5184843"/>
              <a:gd name="connsiteY44" fmla="*/ 1264825 h 1304770"/>
              <a:gd name="connsiteX45" fmla="*/ 3093396 w 5184843"/>
              <a:gd name="connsiteY45" fmla="*/ 1196732 h 1304770"/>
              <a:gd name="connsiteX46" fmla="*/ 3083669 w 5184843"/>
              <a:gd name="connsiteY46" fmla="*/ 1167549 h 1304770"/>
              <a:gd name="connsiteX47" fmla="*/ 3093396 w 5184843"/>
              <a:gd name="connsiteY47" fmla="*/ 1031362 h 1304770"/>
              <a:gd name="connsiteX48" fmla="*/ 3103124 w 5184843"/>
              <a:gd name="connsiteY48" fmla="*/ 1002179 h 1304770"/>
              <a:gd name="connsiteX49" fmla="*/ 3132307 w 5184843"/>
              <a:gd name="connsiteY49" fmla="*/ 972996 h 1304770"/>
              <a:gd name="connsiteX50" fmla="*/ 3161490 w 5184843"/>
              <a:gd name="connsiteY50" fmla="*/ 953540 h 1304770"/>
              <a:gd name="connsiteX51" fmla="*/ 3200400 w 5184843"/>
              <a:gd name="connsiteY51" fmla="*/ 934085 h 1304770"/>
              <a:gd name="connsiteX52" fmla="*/ 3219856 w 5184843"/>
              <a:gd name="connsiteY52" fmla="*/ 904902 h 1304770"/>
              <a:gd name="connsiteX53" fmla="*/ 3268494 w 5184843"/>
              <a:gd name="connsiteY53" fmla="*/ 885447 h 1304770"/>
              <a:gd name="connsiteX54" fmla="*/ 3463047 w 5184843"/>
              <a:gd name="connsiteY54" fmla="*/ 865991 h 1304770"/>
              <a:gd name="connsiteX55" fmla="*/ 3550596 w 5184843"/>
              <a:gd name="connsiteY55" fmla="*/ 885447 h 1304770"/>
              <a:gd name="connsiteX56" fmla="*/ 3579779 w 5184843"/>
              <a:gd name="connsiteY56" fmla="*/ 904902 h 1304770"/>
              <a:gd name="connsiteX57" fmla="*/ 3599235 w 5184843"/>
              <a:gd name="connsiteY57" fmla="*/ 924357 h 1304770"/>
              <a:gd name="connsiteX58" fmla="*/ 3638145 w 5184843"/>
              <a:gd name="connsiteY58" fmla="*/ 934085 h 1304770"/>
              <a:gd name="connsiteX59" fmla="*/ 3667328 w 5184843"/>
              <a:gd name="connsiteY59" fmla="*/ 963268 h 1304770"/>
              <a:gd name="connsiteX60" fmla="*/ 3745149 w 5184843"/>
              <a:gd name="connsiteY60" fmla="*/ 1002179 h 1304770"/>
              <a:gd name="connsiteX61" fmla="*/ 3774332 w 5184843"/>
              <a:gd name="connsiteY61" fmla="*/ 1031362 h 1304770"/>
              <a:gd name="connsiteX62" fmla="*/ 3813243 w 5184843"/>
              <a:gd name="connsiteY62" fmla="*/ 1041089 h 1304770"/>
              <a:gd name="connsiteX63" fmla="*/ 3842426 w 5184843"/>
              <a:gd name="connsiteY63" fmla="*/ 1050817 h 1304770"/>
              <a:gd name="connsiteX64" fmla="*/ 3900792 w 5184843"/>
              <a:gd name="connsiteY64" fmla="*/ 1089728 h 1304770"/>
              <a:gd name="connsiteX65" fmla="*/ 4046707 w 5184843"/>
              <a:gd name="connsiteY65" fmla="*/ 1138366 h 1304770"/>
              <a:gd name="connsiteX66" fmla="*/ 4075890 w 5184843"/>
              <a:gd name="connsiteY66" fmla="*/ 1157821 h 1304770"/>
              <a:gd name="connsiteX67" fmla="*/ 4134256 w 5184843"/>
              <a:gd name="connsiteY67" fmla="*/ 1167549 h 1304770"/>
              <a:gd name="connsiteX68" fmla="*/ 4182894 w 5184843"/>
              <a:gd name="connsiteY68" fmla="*/ 1177277 h 1304770"/>
              <a:gd name="connsiteX69" fmla="*/ 4231532 w 5184843"/>
              <a:gd name="connsiteY69" fmla="*/ 1196732 h 1304770"/>
              <a:gd name="connsiteX70" fmla="*/ 4620639 w 5184843"/>
              <a:gd name="connsiteY70" fmla="*/ 1187004 h 1304770"/>
              <a:gd name="connsiteX71" fmla="*/ 4679005 w 5184843"/>
              <a:gd name="connsiteY71" fmla="*/ 1157821 h 1304770"/>
              <a:gd name="connsiteX72" fmla="*/ 4747098 w 5184843"/>
              <a:gd name="connsiteY72" fmla="*/ 1128638 h 1304770"/>
              <a:gd name="connsiteX73" fmla="*/ 4834647 w 5184843"/>
              <a:gd name="connsiteY73" fmla="*/ 1060545 h 1304770"/>
              <a:gd name="connsiteX74" fmla="*/ 4873558 w 5184843"/>
              <a:gd name="connsiteY74" fmla="*/ 982723 h 1304770"/>
              <a:gd name="connsiteX75" fmla="*/ 4883286 w 5184843"/>
              <a:gd name="connsiteY75" fmla="*/ 943813 h 1304770"/>
              <a:gd name="connsiteX76" fmla="*/ 4902741 w 5184843"/>
              <a:gd name="connsiteY76" fmla="*/ 904902 h 1304770"/>
              <a:gd name="connsiteX77" fmla="*/ 4912469 w 5184843"/>
              <a:gd name="connsiteY77" fmla="*/ 865991 h 1304770"/>
              <a:gd name="connsiteX78" fmla="*/ 4951379 w 5184843"/>
              <a:gd name="connsiteY78" fmla="*/ 661711 h 1304770"/>
              <a:gd name="connsiteX79" fmla="*/ 4941652 w 5184843"/>
              <a:gd name="connsiteY79" fmla="*/ 535251 h 1304770"/>
              <a:gd name="connsiteX80" fmla="*/ 4922196 w 5184843"/>
              <a:gd name="connsiteY80" fmla="*/ 515796 h 1304770"/>
              <a:gd name="connsiteX81" fmla="*/ 4902741 w 5184843"/>
              <a:gd name="connsiteY81" fmla="*/ 476885 h 1304770"/>
              <a:gd name="connsiteX82" fmla="*/ 4795737 w 5184843"/>
              <a:gd name="connsiteY82" fmla="*/ 408791 h 1304770"/>
              <a:gd name="connsiteX83" fmla="*/ 4640094 w 5184843"/>
              <a:gd name="connsiteY83" fmla="*/ 418519 h 1304770"/>
              <a:gd name="connsiteX84" fmla="*/ 4610911 w 5184843"/>
              <a:gd name="connsiteY84" fmla="*/ 437974 h 1304770"/>
              <a:gd name="connsiteX85" fmla="*/ 4562273 w 5184843"/>
              <a:gd name="connsiteY85" fmla="*/ 496340 h 1304770"/>
              <a:gd name="connsiteX86" fmla="*/ 4542817 w 5184843"/>
              <a:gd name="connsiteY86" fmla="*/ 535251 h 1304770"/>
              <a:gd name="connsiteX87" fmla="*/ 4562273 w 5184843"/>
              <a:gd name="connsiteY87" fmla="*/ 661711 h 1304770"/>
              <a:gd name="connsiteX88" fmla="*/ 4572000 w 5184843"/>
              <a:gd name="connsiteY88" fmla="*/ 700621 h 1304770"/>
              <a:gd name="connsiteX89" fmla="*/ 4601183 w 5184843"/>
              <a:gd name="connsiteY89" fmla="*/ 729804 h 1304770"/>
              <a:gd name="connsiteX90" fmla="*/ 4640094 w 5184843"/>
              <a:gd name="connsiteY90" fmla="*/ 749260 h 1304770"/>
              <a:gd name="connsiteX91" fmla="*/ 4659549 w 5184843"/>
              <a:gd name="connsiteY91" fmla="*/ 778442 h 1304770"/>
              <a:gd name="connsiteX92" fmla="*/ 4688732 w 5184843"/>
              <a:gd name="connsiteY92" fmla="*/ 788170 h 1304770"/>
              <a:gd name="connsiteX93" fmla="*/ 4776281 w 5184843"/>
              <a:gd name="connsiteY93" fmla="*/ 827081 h 1304770"/>
              <a:gd name="connsiteX94" fmla="*/ 4834647 w 5184843"/>
              <a:gd name="connsiteY94" fmla="*/ 846536 h 1304770"/>
              <a:gd name="connsiteX95" fmla="*/ 4863830 w 5184843"/>
              <a:gd name="connsiteY95" fmla="*/ 856264 h 1304770"/>
              <a:gd name="connsiteX96" fmla="*/ 4931924 w 5184843"/>
              <a:gd name="connsiteY96" fmla="*/ 865991 h 1304770"/>
              <a:gd name="connsiteX97" fmla="*/ 4961107 w 5184843"/>
              <a:gd name="connsiteY97" fmla="*/ 875719 h 1304770"/>
              <a:gd name="connsiteX98" fmla="*/ 5136205 w 5184843"/>
              <a:gd name="connsiteY98" fmla="*/ 856264 h 1304770"/>
              <a:gd name="connsiteX99" fmla="*/ 5155660 w 5184843"/>
              <a:gd name="connsiteY99" fmla="*/ 836808 h 1304770"/>
              <a:gd name="connsiteX100" fmla="*/ 5184843 w 5184843"/>
              <a:gd name="connsiteY10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33864 w 5184843"/>
              <a:gd name="connsiteY33" fmla="*/ 982723 h 1304770"/>
              <a:gd name="connsiteX34" fmla="*/ 3453320 w 5184843"/>
              <a:gd name="connsiteY34" fmla="*/ 1041089 h 1304770"/>
              <a:gd name="connsiteX35" fmla="*/ 3463047 w 5184843"/>
              <a:gd name="connsiteY35" fmla="*/ 1089728 h 1304770"/>
              <a:gd name="connsiteX36" fmla="*/ 3472775 w 5184843"/>
              <a:gd name="connsiteY36" fmla="*/ 1128638 h 1304770"/>
              <a:gd name="connsiteX37" fmla="*/ 3453320 w 5184843"/>
              <a:gd name="connsiteY37" fmla="*/ 1216187 h 1304770"/>
              <a:gd name="connsiteX38" fmla="*/ 3443592 w 5184843"/>
              <a:gd name="connsiteY38" fmla="*/ 1245370 h 1304770"/>
              <a:gd name="connsiteX39" fmla="*/ 3404681 w 5184843"/>
              <a:gd name="connsiteY39" fmla="*/ 1255098 h 1304770"/>
              <a:gd name="connsiteX40" fmla="*/ 3317132 w 5184843"/>
              <a:gd name="connsiteY40" fmla="*/ 1284281 h 1304770"/>
              <a:gd name="connsiteX41" fmla="*/ 3287949 w 5184843"/>
              <a:gd name="connsiteY41" fmla="*/ 1303736 h 1304770"/>
              <a:gd name="connsiteX42" fmla="*/ 3161490 w 5184843"/>
              <a:gd name="connsiteY42" fmla="*/ 1294008 h 1304770"/>
              <a:gd name="connsiteX43" fmla="*/ 3132307 w 5184843"/>
              <a:gd name="connsiteY43" fmla="*/ 1264825 h 1304770"/>
              <a:gd name="connsiteX44" fmla="*/ 3093396 w 5184843"/>
              <a:gd name="connsiteY44" fmla="*/ 1196732 h 1304770"/>
              <a:gd name="connsiteX45" fmla="*/ 3083669 w 5184843"/>
              <a:gd name="connsiteY45" fmla="*/ 1167549 h 1304770"/>
              <a:gd name="connsiteX46" fmla="*/ 3093396 w 5184843"/>
              <a:gd name="connsiteY46" fmla="*/ 1031362 h 1304770"/>
              <a:gd name="connsiteX47" fmla="*/ 3103124 w 5184843"/>
              <a:gd name="connsiteY47" fmla="*/ 1002179 h 1304770"/>
              <a:gd name="connsiteX48" fmla="*/ 3132307 w 5184843"/>
              <a:gd name="connsiteY48" fmla="*/ 972996 h 1304770"/>
              <a:gd name="connsiteX49" fmla="*/ 3161490 w 5184843"/>
              <a:gd name="connsiteY49" fmla="*/ 953540 h 1304770"/>
              <a:gd name="connsiteX50" fmla="*/ 3200400 w 5184843"/>
              <a:gd name="connsiteY50" fmla="*/ 934085 h 1304770"/>
              <a:gd name="connsiteX51" fmla="*/ 3219856 w 5184843"/>
              <a:gd name="connsiteY51" fmla="*/ 904902 h 1304770"/>
              <a:gd name="connsiteX52" fmla="*/ 3268494 w 5184843"/>
              <a:gd name="connsiteY52" fmla="*/ 885447 h 1304770"/>
              <a:gd name="connsiteX53" fmla="*/ 3463047 w 5184843"/>
              <a:gd name="connsiteY53" fmla="*/ 865991 h 1304770"/>
              <a:gd name="connsiteX54" fmla="*/ 3550596 w 5184843"/>
              <a:gd name="connsiteY54" fmla="*/ 885447 h 1304770"/>
              <a:gd name="connsiteX55" fmla="*/ 3579779 w 5184843"/>
              <a:gd name="connsiteY55" fmla="*/ 904902 h 1304770"/>
              <a:gd name="connsiteX56" fmla="*/ 3599235 w 5184843"/>
              <a:gd name="connsiteY56" fmla="*/ 924357 h 1304770"/>
              <a:gd name="connsiteX57" fmla="*/ 3638145 w 5184843"/>
              <a:gd name="connsiteY57" fmla="*/ 934085 h 1304770"/>
              <a:gd name="connsiteX58" fmla="*/ 3667328 w 5184843"/>
              <a:gd name="connsiteY58" fmla="*/ 963268 h 1304770"/>
              <a:gd name="connsiteX59" fmla="*/ 3745149 w 5184843"/>
              <a:gd name="connsiteY59" fmla="*/ 1002179 h 1304770"/>
              <a:gd name="connsiteX60" fmla="*/ 3774332 w 5184843"/>
              <a:gd name="connsiteY60" fmla="*/ 1031362 h 1304770"/>
              <a:gd name="connsiteX61" fmla="*/ 3813243 w 5184843"/>
              <a:gd name="connsiteY61" fmla="*/ 1041089 h 1304770"/>
              <a:gd name="connsiteX62" fmla="*/ 3842426 w 5184843"/>
              <a:gd name="connsiteY62" fmla="*/ 1050817 h 1304770"/>
              <a:gd name="connsiteX63" fmla="*/ 3900792 w 5184843"/>
              <a:gd name="connsiteY63" fmla="*/ 1089728 h 1304770"/>
              <a:gd name="connsiteX64" fmla="*/ 4046707 w 5184843"/>
              <a:gd name="connsiteY64" fmla="*/ 1138366 h 1304770"/>
              <a:gd name="connsiteX65" fmla="*/ 4075890 w 5184843"/>
              <a:gd name="connsiteY65" fmla="*/ 1157821 h 1304770"/>
              <a:gd name="connsiteX66" fmla="*/ 4134256 w 5184843"/>
              <a:gd name="connsiteY66" fmla="*/ 1167549 h 1304770"/>
              <a:gd name="connsiteX67" fmla="*/ 4182894 w 5184843"/>
              <a:gd name="connsiteY67" fmla="*/ 1177277 h 1304770"/>
              <a:gd name="connsiteX68" fmla="*/ 4231532 w 5184843"/>
              <a:gd name="connsiteY68" fmla="*/ 1196732 h 1304770"/>
              <a:gd name="connsiteX69" fmla="*/ 4620639 w 5184843"/>
              <a:gd name="connsiteY69" fmla="*/ 1187004 h 1304770"/>
              <a:gd name="connsiteX70" fmla="*/ 4679005 w 5184843"/>
              <a:gd name="connsiteY70" fmla="*/ 1157821 h 1304770"/>
              <a:gd name="connsiteX71" fmla="*/ 4747098 w 5184843"/>
              <a:gd name="connsiteY71" fmla="*/ 1128638 h 1304770"/>
              <a:gd name="connsiteX72" fmla="*/ 4834647 w 5184843"/>
              <a:gd name="connsiteY72" fmla="*/ 1060545 h 1304770"/>
              <a:gd name="connsiteX73" fmla="*/ 4873558 w 5184843"/>
              <a:gd name="connsiteY73" fmla="*/ 982723 h 1304770"/>
              <a:gd name="connsiteX74" fmla="*/ 4883286 w 5184843"/>
              <a:gd name="connsiteY74" fmla="*/ 943813 h 1304770"/>
              <a:gd name="connsiteX75" fmla="*/ 4902741 w 5184843"/>
              <a:gd name="connsiteY75" fmla="*/ 904902 h 1304770"/>
              <a:gd name="connsiteX76" fmla="*/ 4912469 w 5184843"/>
              <a:gd name="connsiteY76" fmla="*/ 865991 h 1304770"/>
              <a:gd name="connsiteX77" fmla="*/ 4951379 w 5184843"/>
              <a:gd name="connsiteY77" fmla="*/ 661711 h 1304770"/>
              <a:gd name="connsiteX78" fmla="*/ 4941652 w 5184843"/>
              <a:gd name="connsiteY78" fmla="*/ 535251 h 1304770"/>
              <a:gd name="connsiteX79" fmla="*/ 4922196 w 5184843"/>
              <a:gd name="connsiteY79" fmla="*/ 515796 h 1304770"/>
              <a:gd name="connsiteX80" fmla="*/ 4902741 w 5184843"/>
              <a:gd name="connsiteY80" fmla="*/ 476885 h 1304770"/>
              <a:gd name="connsiteX81" fmla="*/ 4795737 w 5184843"/>
              <a:gd name="connsiteY81" fmla="*/ 408791 h 1304770"/>
              <a:gd name="connsiteX82" fmla="*/ 4640094 w 5184843"/>
              <a:gd name="connsiteY82" fmla="*/ 418519 h 1304770"/>
              <a:gd name="connsiteX83" fmla="*/ 4610911 w 5184843"/>
              <a:gd name="connsiteY83" fmla="*/ 437974 h 1304770"/>
              <a:gd name="connsiteX84" fmla="*/ 4562273 w 5184843"/>
              <a:gd name="connsiteY84" fmla="*/ 496340 h 1304770"/>
              <a:gd name="connsiteX85" fmla="*/ 4542817 w 5184843"/>
              <a:gd name="connsiteY85" fmla="*/ 535251 h 1304770"/>
              <a:gd name="connsiteX86" fmla="*/ 4562273 w 5184843"/>
              <a:gd name="connsiteY86" fmla="*/ 661711 h 1304770"/>
              <a:gd name="connsiteX87" fmla="*/ 4572000 w 5184843"/>
              <a:gd name="connsiteY87" fmla="*/ 700621 h 1304770"/>
              <a:gd name="connsiteX88" fmla="*/ 4601183 w 5184843"/>
              <a:gd name="connsiteY88" fmla="*/ 729804 h 1304770"/>
              <a:gd name="connsiteX89" fmla="*/ 4640094 w 5184843"/>
              <a:gd name="connsiteY89" fmla="*/ 749260 h 1304770"/>
              <a:gd name="connsiteX90" fmla="*/ 4659549 w 5184843"/>
              <a:gd name="connsiteY90" fmla="*/ 778442 h 1304770"/>
              <a:gd name="connsiteX91" fmla="*/ 4688732 w 5184843"/>
              <a:gd name="connsiteY91" fmla="*/ 788170 h 1304770"/>
              <a:gd name="connsiteX92" fmla="*/ 4776281 w 5184843"/>
              <a:gd name="connsiteY92" fmla="*/ 827081 h 1304770"/>
              <a:gd name="connsiteX93" fmla="*/ 4834647 w 5184843"/>
              <a:gd name="connsiteY93" fmla="*/ 846536 h 1304770"/>
              <a:gd name="connsiteX94" fmla="*/ 4863830 w 5184843"/>
              <a:gd name="connsiteY94" fmla="*/ 856264 h 1304770"/>
              <a:gd name="connsiteX95" fmla="*/ 4931924 w 5184843"/>
              <a:gd name="connsiteY95" fmla="*/ 865991 h 1304770"/>
              <a:gd name="connsiteX96" fmla="*/ 4961107 w 5184843"/>
              <a:gd name="connsiteY96" fmla="*/ 875719 h 1304770"/>
              <a:gd name="connsiteX97" fmla="*/ 5136205 w 5184843"/>
              <a:gd name="connsiteY97" fmla="*/ 856264 h 1304770"/>
              <a:gd name="connsiteX98" fmla="*/ 5155660 w 5184843"/>
              <a:gd name="connsiteY98" fmla="*/ 836808 h 1304770"/>
              <a:gd name="connsiteX99" fmla="*/ 5184843 w 5184843"/>
              <a:gd name="connsiteY99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36588 w 5184843"/>
              <a:gd name="connsiteY31" fmla="*/ 846536 h 1304770"/>
              <a:gd name="connsiteX32" fmla="*/ 3394954 w 5184843"/>
              <a:gd name="connsiteY32" fmla="*/ 904902 h 1304770"/>
              <a:gd name="connsiteX33" fmla="*/ 3453320 w 5184843"/>
              <a:gd name="connsiteY33" fmla="*/ 1041089 h 1304770"/>
              <a:gd name="connsiteX34" fmla="*/ 3463047 w 5184843"/>
              <a:gd name="connsiteY34" fmla="*/ 1089728 h 1304770"/>
              <a:gd name="connsiteX35" fmla="*/ 3472775 w 5184843"/>
              <a:gd name="connsiteY35" fmla="*/ 1128638 h 1304770"/>
              <a:gd name="connsiteX36" fmla="*/ 3453320 w 5184843"/>
              <a:gd name="connsiteY36" fmla="*/ 1216187 h 1304770"/>
              <a:gd name="connsiteX37" fmla="*/ 3443592 w 5184843"/>
              <a:gd name="connsiteY37" fmla="*/ 1245370 h 1304770"/>
              <a:gd name="connsiteX38" fmla="*/ 3404681 w 5184843"/>
              <a:gd name="connsiteY38" fmla="*/ 1255098 h 1304770"/>
              <a:gd name="connsiteX39" fmla="*/ 3317132 w 5184843"/>
              <a:gd name="connsiteY39" fmla="*/ 1284281 h 1304770"/>
              <a:gd name="connsiteX40" fmla="*/ 3287949 w 5184843"/>
              <a:gd name="connsiteY40" fmla="*/ 1303736 h 1304770"/>
              <a:gd name="connsiteX41" fmla="*/ 3161490 w 5184843"/>
              <a:gd name="connsiteY41" fmla="*/ 1294008 h 1304770"/>
              <a:gd name="connsiteX42" fmla="*/ 3132307 w 5184843"/>
              <a:gd name="connsiteY42" fmla="*/ 1264825 h 1304770"/>
              <a:gd name="connsiteX43" fmla="*/ 3093396 w 5184843"/>
              <a:gd name="connsiteY43" fmla="*/ 1196732 h 1304770"/>
              <a:gd name="connsiteX44" fmla="*/ 3083669 w 5184843"/>
              <a:gd name="connsiteY44" fmla="*/ 1167549 h 1304770"/>
              <a:gd name="connsiteX45" fmla="*/ 3093396 w 5184843"/>
              <a:gd name="connsiteY45" fmla="*/ 1031362 h 1304770"/>
              <a:gd name="connsiteX46" fmla="*/ 3103124 w 5184843"/>
              <a:gd name="connsiteY46" fmla="*/ 1002179 h 1304770"/>
              <a:gd name="connsiteX47" fmla="*/ 3132307 w 5184843"/>
              <a:gd name="connsiteY47" fmla="*/ 972996 h 1304770"/>
              <a:gd name="connsiteX48" fmla="*/ 3161490 w 5184843"/>
              <a:gd name="connsiteY48" fmla="*/ 953540 h 1304770"/>
              <a:gd name="connsiteX49" fmla="*/ 3200400 w 5184843"/>
              <a:gd name="connsiteY49" fmla="*/ 934085 h 1304770"/>
              <a:gd name="connsiteX50" fmla="*/ 3219856 w 5184843"/>
              <a:gd name="connsiteY50" fmla="*/ 904902 h 1304770"/>
              <a:gd name="connsiteX51" fmla="*/ 3268494 w 5184843"/>
              <a:gd name="connsiteY51" fmla="*/ 885447 h 1304770"/>
              <a:gd name="connsiteX52" fmla="*/ 3463047 w 5184843"/>
              <a:gd name="connsiteY52" fmla="*/ 865991 h 1304770"/>
              <a:gd name="connsiteX53" fmla="*/ 3550596 w 5184843"/>
              <a:gd name="connsiteY53" fmla="*/ 885447 h 1304770"/>
              <a:gd name="connsiteX54" fmla="*/ 3579779 w 5184843"/>
              <a:gd name="connsiteY54" fmla="*/ 904902 h 1304770"/>
              <a:gd name="connsiteX55" fmla="*/ 3599235 w 5184843"/>
              <a:gd name="connsiteY55" fmla="*/ 924357 h 1304770"/>
              <a:gd name="connsiteX56" fmla="*/ 3638145 w 5184843"/>
              <a:gd name="connsiteY56" fmla="*/ 934085 h 1304770"/>
              <a:gd name="connsiteX57" fmla="*/ 3667328 w 5184843"/>
              <a:gd name="connsiteY57" fmla="*/ 963268 h 1304770"/>
              <a:gd name="connsiteX58" fmla="*/ 3745149 w 5184843"/>
              <a:gd name="connsiteY58" fmla="*/ 1002179 h 1304770"/>
              <a:gd name="connsiteX59" fmla="*/ 3774332 w 5184843"/>
              <a:gd name="connsiteY59" fmla="*/ 1031362 h 1304770"/>
              <a:gd name="connsiteX60" fmla="*/ 3813243 w 5184843"/>
              <a:gd name="connsiteY60" fmla="*/ 1041089 h 1304770"/>
              <a:gd name="connsiteX61" fmla="*/ 3842426 w 5184843"/>
              <a:gd name="connsiteY61" fmla="*/ 1050817 h 1304770"/>
              <a:gd name="connsiteX62" fmla="*/ 3900792 w 5184843"/>
              <a:gd name="connsiteY62" fmla="*/ 1089728 h 1304770"/>
              <a:gd name="connsiteX63" fmla="*/ 4046707 w 5184843"/>
              <a:gd name="connsiteY63" fmla="*/ 1138366 h 1304770"/>
              <a:gd name="connsiteX64" fmla="*/ 4075890 w 5184843"/>
              <a:gd name="connsiteY64" fmla="*/ 1157821 h 1304770"/>
              <a:gd name="connsiteX65" fmla="*/ 4134256 w 5184843"/>
              <a:gd name="connsiteY65" fmla="*/ 1167549 h 1304770"/>
              <a:gd name="connsiteX66" fmla="*/ 4182894 w 5184843"/>
              <a:gd name="connsiteY66" fmla="*/ 1177277 h 1304770"/>
              <a:gd name="connsiteX67" fmla="*/ 4231532 w 5184843"/>
              <a:gd name="connsiteY67" fmla="*/ 1196732 h 1304770"/>
              <a:gd name="connsiteX68" fmla="*/ 4620639 w 5184843"/>
              <a:gd name="connsiteY68" fmla="*/ 1187004 h 1304770"/>
              <a:gd name="connsiteX69" fmla="*/ 4679005 w 5184843"/>
              <a:gd name="connsiteY69" fmla="*/ 1157821 h 1304770"/>
              <a:gd name="connsiteX70" fmla="*/ 4747098 w 5184843"/>
              <a:gd name="connsiteY70" fmla="*/ 1128638 h 1304770"/>
              <a:gd name="connsiteX71" fmla="*/ 4834647 w 5184843"/>
              <a:gd name="connsiteY71" fmla="*/ 1060545 h 1304770"/>
              <a:gd name="connsiteX72" fmla="*/ 4873558 w 5184843"/>
              <a:gd name="connsiteY72" fmla="*/ 982723 h 1304770"/>
              <a:gd name="connsiteX73" fmla="*/ 4883286 w 5184843"/>
              <a:gd name="connsiteY73" fmla="*/ 943813 h 1304770"/>
              <a:gd name="connsiteX74" fmla="*/ 4902741 w 5184843"/>
              <a:gd name="connsiteY74" fmla="*/ 904902 h 1304770"/>
              <a:gd name="connsiteX75" fmla="*/ 4912469 w 5184843"/>
              <a:gd name="connsiteY75" fmla="*/ 865991 h 1304770"/>
              <a:gd name="connsiteX76" fmla="*/ 4951379 w 5184843"/>
              <a:gd name="connsiteY76" fmla="*/ 661711 h 1304770"/>
              <a:gd name="connsiteX77" fmla="*/ 4941652 w 5184843"/>
              <a:gd name="connsiteY77" fmla="*/ 535251 h 1304770"/>
              <a:gd name="connsiteX78" fmla="*/ 4922196 w 5184843"/>
              <a:gd name="connsiteY78" fmla="*/ 515796 h 1304770"/>
              <a:gd name="connsiteX79" fmla="*/ 4902741 w 5184843"/>
              <a:gd name="connsiteY79" fmla="*/ 476885 h 1304770"/>
              <a:gd name="connsiteX80" fmla="*/ 4795737 w 5184843"/>
              <a:gd name="connsiteY80" fmla="*/ 408791 h 1304770"/>
              <a:gd name="connsiteX81" fmla="*/ 4640094 w 5184843"/>
              <a:gd name="connsiteY81" fmla="*/ 418519 h 1304770"/>
              <a:gd name="connsiteX82" fmla="*/ 4610911 w 5184843"/>
              <a:gd name="connsiteY82" fmla="*/ 437974 h 1304770"/>
              <a:gd name="connsiteX83" fmla="*/ 4562273 w 5184843"/>
              <a:gd name="connsiteY83" fmla="*/ 496340 h 1304770"/>
              <a:gd name="connsiteX84" fmla="*/ 4542817 w 5184843"/>
              <a:gd name="connsiteY84" fmla="*/ 535251 h 1304770"/>
              <a:gd name="connsiteX85" fmla="*/ 4562273 w 5184843"/>
              <a:gd name="connsiteY85" fmla="*/ 661711 h 1304770"/>
              <a:gd name="connsiteX86" fmla="*/ 4572000 w 5184843"/>
              <a:gd name="connsiteY86" fmla="*/ 700621 h 1304770"/>
              <a:gd name="connsiteX87" fmla="*/ 4601183 w 5184843"/>
              <a:gd name="connsiteY87" fmla="*/ 729804 h 1304770"/>
              <a:gd name="connsiteX88" fmla="*/ 4640094 w 5184843"/>
              <a:gd name="connsiteY88" fmla="*/ 749260 h 1304770"/>
              <a:gd name="connsiteX89" fmla="*/ 4659549 w 5184843"/>
              <a:gd name="connsiteY89" fmla="*/ 778442 h 1304770"/>
              <a:gd name="connsiteX90" fmla="*/ 4688732 w 5184843"/>
              <a:gd name="connsiteY90" fmla="*/ 788170 h 1304770"/>
              <a:gd name="connsiteX91" fmla="*/ 4776281 w 5184843"/>
              <a:gd name="connsiteY91" fmla="*/ 827081 h 1304770"/>
              <a:gd name="connsiteX92" fmla="*/ 4834647 w 5184843"/>
              <a:gd name="connsiteY92" fmla="*/ 846536 h 1304770"/>
              <a:gd name="connsiteX93" fmla="*/ 4863830 w 5184843"/>
              <a:gd name="connsiteY93" fmla="*/ 856264 h 1304770"/>
              <a:gd name="connsiteX94" fmla="*/ 4931924 w 5184843"/>
              <a:gd name="connsiteY94" fmla="*/ 865991 h 1304770"/>
              <a:gd name="connsiteX95" fmla="*/ 4961107 w 5184843"/>
              <a:gd name="connsiteY95" fmla="*/ 875719 h 1304770"/>
              <a:gd name="connsiteX96" fmla="*/ 5136205 w 5184843"/>
              <a:gd name="connsiteY96" fmla="*/ 856264 h 1304770"/>
              <a:gd name="connsiteX97" fmla="*/ 5155660 w 5184843"/>
              <a:gd name="connsiteY97" fmla="*/ 836808 h 1304770"/>
              <a:gd name="connsiteX98" fmla="*/ 5184843 w 5184843"/>
              <a:gd name="connsiteY98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287949 w 5184843"/>
              <a:gd name="connsiteY30" fmla="*/ 817353 h 1304770"/>
              <a:gd name="connsiteX31" fmla="*/ 3394954 w 5184843"/>
              <a:gd name="connsiteY31" fmla="*/ 904902 h 1304770"/>
              <a:gd name="connsiteX32" fmla="*/ 3453320 w 5184843"/>
              <a:gd name="connsiteY32" fmla="*/ 1041089 h 1304770"/>
              <a:gd name="connsiteX33" fmla="*/ 3463047 w 5184843"/>
              <a:gd name="connsiteY33" fmla="*/ 1089728 h 1304770"/>
              <a:gd name="connsiteX34" fmla="*/ 3472775 w 5184843"/>
              <a:gd name="connsiteY34" fmla="*/ 1128638 h 1304770"/>
              <a:gd name="connsiteX35" fmla="*/ 3453320 w 5184843"/>
              <a:gd name="connsiteY35" fmla="*/ 1216187 h 1304770"/>
              <a:gd name="connsiteX36" fmla="*/ 3443592 w 5184843"/>
              <a:gd name="connsiteY36" fmla="*/ 1245370 h 1304770"/>
              <a:gd name="connsiteX37" fmla="*/ 3404681 w 5184843"/>
              <a:gd name="connsiteY37" fmla="*/ 1255098 h 1304770"/>
              <a:gd name="connsiteX38" fmla="*/ 3317132 w 5184843"/>
              <a:gd name="connsiteY38" fmla="*/ 1284281 h 1304770"/>
              <a:gd name="connsiteX39" fmla="*/ 3287949 w 5184843"/>
              <a:gd name="connsiteY39" fmla="*/ 1303736 h 1304770"/>
              <a:gd name="connsiteX40" fmla="*/ 3161490 w 5184843"/>
              <a:gd name="connsiteY40" fmla="*/ 1294008 h 1304770"/>
              <a:gd name="connsiteX41" fmla="*/ 3132307 w 5184843"/>
              <a:gd name="connsiteY41" fmla="*/ 1264825 h 1304770"/>
              <a:gd name="connsiteX42" fmla="*/ 3093396 w 5184843"/>
              <a:gd name="connsiteY42" fmla="*/ 1196732 h 1304770"/>
              <a:gd name="connsiteX43" fmla="*/ 3083669 w 5184843"/>
              <a:gd name="connsiteY43" fmla="*/ 1167549 h 1304770"/>
              <a:gd name="connsiteX44" fmla="*/ 3093396 w 5184843"/>
              <a:gd name="connsiteY44" fmla="*/ 1031362 h 1304770"/>
              <a:gd name="connsiteX45" fmla="*/ 3103124 w 5184843"/>
              <a:gd name="connsiteY45" fmla="*/ 1002179 h 1304770"/>
              <a:gd name="connsiteX46" fmla="*/ 3132307 w 5184843"/>
              <a:gd name="connsiteY46" fmla="*/ 972996 h 1304770"/>
              <a:gd name="connsiteX47" fmla="*/ 3161490 w 5184843"/>
              <a:gd name="connsiteY47" fmla="*/ 953540 h 1304770"/>
              <a:gd name="connsiteX48" fmla="*/ 3200400 w 5184843"/>
              <a:gd name="connsiteY48" fmla="*/ 934085 h 1304770"/>
              <a:gd name="connsiteX49" fmla="*/ 3219856 w 5184843"/>
              <a:gd name="connsiteY49" fmla="*/ 904902 h 1304770"/>
              <a:gd name="connsiteX50" fmla="*/ 3268494 w 5184843"/>
              <a:gd name="connsiteY50" fmla="*/ 885447 h 1304770"/>
              <a:gd name="connsiteX51" fmla="*/ 3463047 w 5184843"/>
              <a:gd name="connsiteY51" fmla="*/ 865991 h 1304770"/>
              <a:gd name="connsiteX52" fmla="*/ 3550596 w 5184843"/>
              <a:gd name="connsiteY52" fmla="*/ 885447 h 1304770"/>
              <a:gd name="connsiteX53" fmla="*/ 3579779 w 5184843"/>
              <a:gd name="connsiteY53" fmla="*/ 904902 h 1304770"/>
              <a:gd name="connsiteX54" fmla="*/ 3599235 w 5184843"/>
              <a:gd name="connsiteY54" fmla="*/ 924357 h 1304770"/>
              <a:gd name="connsiteX55" fmla="*/ 3638145 w 5184843"/>
              <a:gd name="connsiteY55" fmla="*/ 934085 h 1304770"/>
              <a:gd name="connsiteX56" fmla="*/ 3667328 w 5184843"/>
              <a:gd name="connsiteY56" fmla="*/ 963268 h 1304770"/>
              <a:gd name="connsiteX57" fmla="*/ 3745149 w 5184843"/>
              <a:gd name="connsiteY57" fmla="*/ 1002179 h 1304770"/>
              <a:gd name="connsiteX58" fmla="*/ 3774332 w 5184843"/>
              <a:gd name="connsiteY58" fmla="*/ 1031362 h 1304770"/>
              <a:gd name="connsiteX59" fmla="*/ 3813243 w 5184843"/>
              <a:gd name="connsiteY59" fmla="*/ 1041089 h 1304770"/>
              <a:gd name="connsiteX60" fmla="*/ 3842426 w 5184843"/>
              <a:gd name="connsiteY60" fmla="*/ 1050817 h 1304770"/>
              <a:gd name="connsiteX61" fmla="*/ 3900792 w 5184843"/>
              <a:gd name="connsiteY61" fmla="*/ 1089728 h 1304770"/>
              <a:gd name="connsiteX62" fmla="*/ 4046707 w 5184843"/>
              <a:gd name="connsiteY62" fmla="*/ 1138366 h 1304770"/>
              <a:gd name="connsiteX63" fmla="*/ 4075890 w 5184843"/>
              <a:gd name="connsiteY63" fmla="*/ 1157821 h 1304770"/>
              <a:gd name="connsiteX64" fmla="*/ 4134256 w 5184843"/>
              <a:gd name="connsiteY64" fmla="*/ 1167549 h 1304770"/>
              <a:gd name="connsiteX65" fmla="*/ 4182894 w 5184843"/>
              <a:gd name="connsiteY65" fmla="*/ 1177277 h 1304770"/>
              <a:gd name="connsiteX66" fmla="*/ 4231532 w 5184843"/>
              <a:gd name="connsiteY66" fmla="*/ 1196732 h 1304770"/>
              <a:gd name="connsiteX67" fmla="*/ 4620639 w 5184843"/>
              <a:gd name="connsiteY67" fmla="*/ 1187004 h 1304770"/>
              <a:gd name="connsiteX68" fmla="*/ 4679005 w 5184843"/>
              <a:gd name="connsiteY68" fmla="*/ 1157821 h 1304770"/>
              <a:gd name="connsiteX69" fmla="*/ 4747098 w 5184843"/>
              <a:gd name="connsiteY69" fmla="*/ 1128638 h 1304770"/>
              <a:gd name="connsiteX70" fmla="*/ 4834647 w 5184843"/>
              <a:gd name="connsiteY70" fmla="*/ 1060545 h 1304770"/>
              <a:gd name="connsiteX71" fmla="*/ 4873558 w 5184843"/>
              <a:gd name="connsiteY71" fmla="*/ 982723 h 1304770"/>
              <a:gd name="connsiteX72" fmla="*/ 4883286 w 5184843"/>
              <a:gd name="connsiteY72" fmla="*/ 943813 h 1304770"/>
              <a:gd name="connsiteX73" fmla="*/ 4902741 w 5184843"/>
              <a:gd name="connsiteY73" fmla="*/ 904902 h 1304770"/>
              <a:gd name="connsiteX74" fmla="*/ 4912469 w 5184843"/>
              <a:gd name="connsiteY74" fmla="*/ 865991 h 1304770"/>
              <a:gd name="connsiteX75" fmla="*/ 4951379 w 5184843"/>
              <a:gd name="connsiteY75" fmla="*/ 661711 h 1304770"/>
              <a:gd name="connsiteX76" fmla="*/ 4941652 w 5184843"/>
              <a:gd name="connsiteY76" fmla="*/ 535251 h 1304770"/>
              <a:gd name="connsiteX77" fmla="*/ 4922196 w 5184843"/>
              <a:gd name="connsiteY77" fmla="*/ 515796 h 1304770"/>
              <a:gd name="connsiteX78" fmla="*/ 4902741 w 5184843"/>
              <a:gd name="connsiteY78" fmla="*/ 476885 h 1304770"/>
              <a:gd name="connsiteX79" fmla="*/ 4795737 w 5184843"/>
              <a:gd name="connsiteY79" fmla="*/ 408791 h 1304770"/>
              <a:gd name="connsiteX80" fmla="*/ 4640094 w 5184843"/>
              <a:gd name="connsiteY80" fmla="*/ 418519 h 1304770"/>
              <a:gd name="connsiteX81" fmla="*/ 4610911 w 5184843"/>
              <a:gd name="connsiteY81" fmla="*/ 437974 h 1304770"/>
              <a:gd name="connsiteX82" fmla="*/ 4562273 w 5184843"/>
              <a:gd name="connsiteY82" fmla="*/ 496340 h 1304770"/>
              <a:gd name="connsiteX83" fmla="*/ 4542817 w 5184843"/>
              <a:gd name="connsiteY83" fmla="*/ 535251 h 1304770"/>
              <a:gd name="connsiteX84" fmla="*/ 4562273 w 5184843"/>
              <a:gd name="connsiteY84" fmla="*/ 661711 h 1304770"/>
              <a:gd name="connsiteX85" fmla="*/ 4572000 w 5184843"/>
              <a:gd name="connsiteY85" fmla="*/ 700621 h 1304770"/>
              <a:gd name="connsiteX86" fmla="*/ 4601183 w 5184843"/>
              <a:gd name="connsiteY86" fmla="*/ 729804 h 1304770"/>
              <a:gd name="connsiteX87" fmla="*/ 4640094 w 5184843"/>
              <a:gd name="connsiteY87" fmla="*/ 749260 h 1304770"/>
              <a:gd name="connsiteX88" fmla="*/ 4659549 w 5184843"/>
              <a:gd name="connsiteY88" fmla="*/ 778442 h 1304770"/>
              <a:gd name="connsiteX89" fmla="*/ 4688732 w 5184843"/>
              <a:gd name="connsiteY89" fmla="*/ 788170 h 1304770"/>
              <a:gd name="connsiteX90" fmla="*/ 4776281 w 5184843"/>
              <a:gd name="connsiteY90" fmla="*/ 827081 h 1304770"/>
              <a:gd name="connsiteX91" fmla="*/ 4834647 w 5184843"/>
              <a:gd name="connsiteY91" fmla="*/ 846536 h 1304770"/>
              <a:gd name="connsiteX92" fmla="*/ 4863830 w 5184843"/>
              <a:gd name="connsiteY92" fmla="*/ 856264 h 1304770"/>
              <a:gd name="connsiteX93" fmla="*/ 4931924 w 5184843"/>
              <a:gd name="connsiteY93" fmla="*/ 865991 h 1304770"/>
              <a:gd name="connsiteX94" fmla="*/ 4961107 w 5184843"/>
              <a:gd name="connsiteY94" fmla="*/ 875719 h 1304770"/>
              <a:gd name="connsiteX95" fmla="*/ 5136205 w 5184843"/>
              <a:gd name="connsiteY95" fmla="*/ 856264 h 1304770"/>
              <a:gd name="connsiteX96" fmla="*/ 5155660 w 5184843"/>
              <a:gd name="connsiteY96" fmla="*/ 836808 h 1304770"/>
              <a:gd name="connsiteX97" fmla="*/ 5184843 w 5184843"/>
              <a:gd name="connsiteY97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083669 w 5184843"/>
              <a:gd name="connsiteY28" fmla="*/ 758987 h 1304770"/>
              <a:gd name="connsiteX29" fmla="*/ 3210128 w 5184843"/>
              <a:gd name="connsiteY29" fmla="*/ 797898 h 1304770"/>
              <a:gd name="connsiteX30" fmla="*/ 3394954 w 5184843"/>
              <a:gd name="connsiteY30" fmla="*/ 904902 h 1304770"/>
              <a:gd name="connsiteX31" fmla="*/ 3453320 w 5184843"/>
              <a:gd name="connsiteY31" fmla="*/ 1041089 h 1304770"/>
              <a:gd name="connsiteX32" fmla="*/ 3463047 w 5184843"/>
              <a:gd name="connsiteY32" fmla="*/ 1089728 h 1304770"/>
              <a:gd name="connsiteX33" fmla="*/ 3472775 w 5184843"/>
              <a:gd name="connsiteY33" fmla="*/ 1128638 h 1304770"/>
              <a:gd name="connsiteX34" fmla="*/ 3453320 w 5184843"/>
              <a:gd name="connsiteY34" fmla="*/ 1216187 h 1304770"/>
              <a:gd name="connsiteX35" fmla="*/ 3443592 w 5184843"/>
              <a:gd name="connsiteY35" fmla="*/ 1245370 h 1304770"/>
              <a:gd name="connsiteX36" fmla="*/ 3404681 w 5184843"/>
              <a:gd name="connsiteY36" fmla="*/ 1255098 h 1304770"/>
              <a:gd name="connsiteX37" fmla="*/ 3317132 w 5184843"/>
              <a:gd name="connsiteY37" fmla="*/ 1284281 h 1304770"/>
              <a:gd name="connsiteX38" fmla="*/ 3287949 w 5184843"/>
              <a:gd name="connsiteY38" fmla="*/ 1303736 h 1304770"/>
              <a:gd name="connsiteX39" fmla="*/ 3161490 w 5184843"/>
              <a:gd name="connsiteY39" fmla="*/ 1294008 h 1304770"/>
              <a:gd name="connsiteX40" fmla="*/ 3132307 w 5184843"/>
              <a:gd name="connsiteY40" fmla="*/ 1264825 h 1304770"/>
              <a:gd name="connsiteX41" fmla="*/ 3093396 w 5184843"/>
              <a:gd name="connsiteY41" fmla="*/ 1196732 h 1304770"/>
              <a:gd name="connsiteX42" fmla="*/ 3083669 w 5184843"/>
              <a:gd name="connsiteY42" fmla="*/ 1167549 h 1304770"/>
              <a:gd name="connsiteX43" fmla="*/ 3093396 w 5184843"/>
              <a:gd name="connsiteY43" fmla="*/ 1031362 h 1304770"/>
              <a:gd name="connsiteX44" fmla="*/ 3103124 w 5184843"/>
              <a:gd name="connsiteY44" fmla="*/ 1002179 h 1304770"/>
              <a:gd name="connsiteX45" fmla="*/ 3132307 w 5184843"/>
              <a:gd name="connsiteY45" fmla="*/ 972996 h 1304770"/>
              <a:gd name="connsiteX46" fmla="*/ 3161490 w 5184843"/>
              <a:gd name="connsiteY46" fmla="*/ 953540 h 1304770"/>
              <a:gd name="connsiteX47" fmla="*/ 3200400 w 5184843"/>
              <a:gd name="connsiteY47" fmla="*/ 934085 h 1304770"/>
              <a:gd name="connsiteX48" fmla="*/ 3219856 w 5184843"/>
              <a:gd name="connsiteY48" fmla="*/ 904902 h 1304770"/>
              <a:gd name="connsiteX49" fmla="*/ 3268494 w 5184843"/>
              <a:gd name="connsiteY49" fmla="*/ 885447 h 1304770"/>
              <a:gd name="connsiteX50" fmla="*/ 3463047 w 5184843"/>
              <a:gd name="connsiteY50" fmla="*/ 865991 h 1304770"/>
              <a:gd name="connsiteX51" fmla="*/ 3550596 w 5184843"/>
              <a:gd name="connsiteY51" fmla="*/ 885447 h 1304770"/>
              <a:gd name="connsiteX52" fmla="*/ 3579779 w 5184843"/>
              <a:gd name="connsiteY52" fmla="*/ 904902 h 1304770"/>
              <a:gd name="connsiteX53" fmla="*/ 3599235 w 5184843"/>
              <a:gd name="connsiteY53" fmla="*/ 924357 h 1304770"/>
              <a:gd name="connsiteX54" fmla="*/ 3638145 w 5184843"/>
              <a:gd name="connsiteY54" fmla="*/ 934085 h 1304770"/>
              <a:gd name="connsiteX55" fmla="*/ 3667328 w 5184843"/>
              <a:gd name="connsiteY55" fmla="*/ 963268 h 1304770"/>
              <a:gd name="connsiteX56" fmla="*/ 3745149 w 5184843"/>
              <a:gd name="connsiteY56" fmla="*/ 1002179 h 1304770"/>
              <a:gd name="connsiteX57" fmla="*/ 3774332 w 5184843"/>
              <a:gd name="connsiteY57" fmla="*/ 1031362 h 1304770"/>
              <a:gd name="connsiteX58" fmla="*/ 3813243 w 5184843"/>
              <a:gd name="connsiteY58" fmla="*/ 1041089 h 1304770"/>
              <a:gd name="connsiteX59" fmla="*/ 3842426 w 5184843"/>
              <a:gd name="connsiteY59" fmla="*/ 1050817 h 1304770"/>
              <a:gd name="connsiteX60" fmla="*/ 3900792 w 5184843"/>
              <a:gd name="connsiteY60" fmla="*/ 1089728 h 1304770"/>
              <a:gd name="connsiteX61" fmla="*/ 4046707 w 5184843"/>
              <a:gd name="connsiteY61" fmla="*/ 1138366 h 1304770"/>
              <a:gd name="connsiteX62" fmla="*/ 4075890 w 5184843"/>
              <a:gd name="connsiteY62" fmla="*/ 1157821 h 1304770"/>
              <a:gd name="connsiteX63" fmla="*/ 4134256 w 5184843"/>
              <a:gd name="connsiteY63" fmla="*/ 1167549 h 1304770"/>
              <a:gd name="connsiteX64" fmla="*/ 4182894 w 5184843"/>
              <a:gd name="connsiteY64" fmla="*/ 1177277 h 1304770"/>
              <a:gd name="connsiteX65" fmla="*/ 4231532 w 5184843"/>
              <a:gd name="connsiteY65" fmla="*/ 1196732 h 1304770"/>
              <a:gd name="connsiteX66" fmla="*/ 4620639 w 5184843"/>
              <a:gd name="connsiteY66" fmla="*/ 1187004 h 1304770"/>
              <a:gd name="connsiteX67" fmla="*/ 4679005 w 5184843"/>
              <a:gd name="connsiteY67" fmla="*/ 1157821 h 1304770"/>
              <a:gd name="connsiteX68" fmla="*/ 4747098 w 5184843"/>
              <a:gd name="connsiteY68" fmla="*/ 1128638 h 1304770"/>
              <a:gd name="connsiteX69" fmla="*/ 4834647 w 5184843"/>
              <a:gd name="connsiteY69" fmla="*/ 1060545 h 1304770"/>
              <a:gd name="connsiteX70" fmla="*/ 4873558 w 5184843"/>
              <a:gd name="connsiteY70" fmla="*/ 982723 h 1304770"/>
              <a:gd name="connsiteX71" fmla="*/ 4883286 w 5184843"/>
              <a:gd name="connsiteY71" fmla="*/ 943813 h 1304770"/>
              <a:gd name="connsiteX72" fmla="*/ 4902741 w 5184843"/>
              <a:gd name="connsiteY72" fmla="*/ 904902 h 1304770"/>
              <a:gd name="connsiteX73" fmla="*/ 4912469 w 5184843"/>
              <a:gd name="connsiteY73" fmla="*/ 865991 h 1304770"/>
              <a:gd name="connsiteX74" fmla="*/ 4951379 w 5184843"/>
              <a:gd name="connsiteY74" fmla="*/ 661711 h 1304770"/>
              <a:gd name="connsiteX75" fmla="*/ 4941652 w 5184843"/>
              <a:gd name="connsiteY75" fmla="*/ 535251 h 1304770"/>
              <a:gd name="connsiteX76" fmla="*/ 4922196 w 5184843"/>
              <a:gd name="connsiteY76" fmla="*/ 515796 h 1304770"/>
              <a:gd name="connsiteX77" fmla="*/ 4902741 w 5184843"/>
              <a:gd name="connsiteY77" fmla="*/ 476885 h 1304770"/>
              <a:gd name="connsiteX78" fmla="*/ 4795737 w 5184843"/>
              <a:gd name="connsiteY78" fmla="*/ 408791 h 1304770"/>
              <a:gd name="connsiteX79" fmla="*/ 4640094 w 5184843"/>
              <a:gd name="connsiteY79" fmla="*/ 418519 h 1304770"/>
              <a:gd name="connsiteX80" fmla="*/ 4610911 w 5184843"/>
              <a:gd name="connsiteY80" fmla="*/ 437974 h 1304770"/>
              <a:gd name="connsiteX81" fmla="*/ 4562273 w 5184843"/>
              <a:gd name="connsiteY81" fmla="*/ 496340 h 1304770"/>
              <a:gd name="connsiteX82" fmla="*/ 4542817 w 5184843"/>
              <a:gd name="connsiteY82" fmla="*/ 535251 h 1304770"/>
              <a:gd name="connsiteX83" fmla="*/ 4562273 w 5184843"/>
              <a:gd name="connsiteY83" fmla="*/ 661711 h 1304770"/>
              <a:gd name="connsiteX84" fmla="*/ 4572000 w 5184843"/>
              <a:gd name="connsiteY84" fmla="*/ 700621 h 1304770"/>
              <a:gd name="connsiteX85" fmla="*/ 4601183 w 5184843"/>
              <a:gd name="connsiteY85" fmla="*/ 729804 h 1304770"/>
              <a:gd name="connsiteX86" fmla="*/ 4640094 w 5184843"/>
              <a:gd name="connsiteY86" fmla="*/ 749260 h 1304770"/>
              <a:gd name="connsiteX87" fmla="*/ 4659549 w 5184843"/>
              <a:gd name="connsiteY87" fmla="*/ 778442 h 1304770"/>
              <a:gd name="connsiteX88" fmla="*/ 4688732 w 5184843"/>
              <a:gd name="connsiteY88" fmla="*/ 788170 h 1304770"/>
              <a:gd name="connsiteX89" fmla="*/ 4776281 w 5184843"/>
              <a:gd name="connsiteY89" fmla="*/ 827081 h 1304770"/>
              <a:gd name="connsiteX90" fmla="*/ 4834647 w 5184843"/>
              <a:gd name="connsiteY90" fmla="*/ 846536 h 1304770"/>
              <a:gd name="connsiteX91" fmla="*/ 4863830 w 5184843"/>
              <a:gd name="connsiteY91" fmla="*/ 856264 h 1304770"/>
              <a:gd name="connsiteX92" fmla="*/ 4931924 w 5184843"/>
              <a:gd name="connsiteY92" fmla="*/ 865991 h 1304770"/>
              <a:gd name="connsiteX93" fmla="*/ 4961107 w 5184843"/>
              <a:gd name="connsiteY93" fmla="*/ 875719 h 1304770"/>
              <a:gd name="connsiteX94" fmla="*/ 5136205 w 5184843"/>
              <a:gd name="connsiteY94" fmla="*/ 856264 h 1304770"/>
              <a:gd name="connsiteX95" fmla="*/ 5155660 w 5184843"/>
              <a:gd name="connsiteY95" fmla="*/ 836808 h 1304770"/>
              <a:gd name="connsiteX96" fmla="*/ 5184843 w 5184843"/>
              <a:gd name="connsiteY96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03124 w 5184843"/>
              <a:gd name="connsiteY43" fmla="*/ 1002179 h 1304770"/>
              <a:gd name="connsiteX44" fmla="*/ 3132307 w 5184843"/>
              <a:gd name="connsiteY44" fmla="*/ 972996 h 1304770"/>
              <a:gd name="connsiteX45" fmla="*/ 3161490 w 5184843"/>
              <a:gd name="connsiteY45" fmla="*/ 953540 h 1304770"/>
              <a:gd name="connsiteX46" fmla="*/ 3200400 w 5184843"/>
              <a:gd name="connsiteY46" fmla="*/ 934085 h 1304770"/>
              <a:gd name="connsiteX47" fmla="*/ 3219856 w 5184843"/>
              <a:gd name="connsiteY47" fmla="*/ 904902 h 1304770"/>
              <a:gd name="connsiteX48" fmla="*/ 3268494 w 5184843"/>
              <a:gd name="connsiteY48" fmla="*/ 885447 h 1304770"/>
              <a:gd name="connsiteX49" fmla="*/ 3463047 w 5184843"/>
              <a:gd name="connsiteY49" fmla="*/ 865991 h 1304770"/>
              <a:gd name="connsiteX50" fmla="*/ 3550596 w 5184843"/>
              <a:gd name="connsiteY50" fmla="*/ 885447 h 1304770"/>
              <a:gd name="connsiteX51" fmla="*/ 3579779 w 5184843"/>
              <a:gd name="connsiteY51" fmla="*/ 904902 h 1304770"/>
              <a:gd name="connsiteX52" fmla="*/ 3599235 w 5184843"/>
              <a:gd name="connsiteY52" fmla="*/ 924357 h 1304770"/>
              <a:gd name="connsiteX53" fmla="*/ 3638145 w 5184843"/>
              <a:gd name="connsiteY53" fmla="*/ 934085 h 1304770"/>
              <a:gd name="connsiteX54" fmla="*/ 3667328 w 5184843"/>
              <a:gd name="connsiteY54" fmla="*/ 963268 h 1304770"/>
              <a:gd name="connsiteX55" fmla="*/ 3745149 w 5184843"/>
              <a:gd name="connsiteY55" fmla="*/ 1002179 h 1304770"/>
              <a:gd name="connsiteX56" fmla="*/ 3774332 w 5184843"/>
              <a:gd name="connsiteY56" fmla="*/ 1031362 h 1304770"/>
              <a:gd name="connsiteX57" fmla="*/ 3813243 w 5184843"/>
              <a:gd name="connsiteY57" fmla="*/ 1041089 h 1304770"/>
              <a:gd name="connsiteX58" fmla="*/ 3842426 w 5184843"/>
              <a:gd name="connsiteY58" fmla="*/ 1050817 h 1304770"/>
              <a:gd name="connsiteX59" fmla="*/ 3900792 w 5184843"/>
              <a:gd name="connsiteY59" fmla="*/ 1089728 h 1304770"/>
              <a:gd name="connsiteX60" fmla="*/ 4046707 w 5184843"/>
              <a:gd name="connsiteY60" fmla="*/ 1138366 h 1304770"/>
              <a:gd name="connsiteX61" fmla="*/ 4075890 w 5184843"/>
              <a:gd name="connsiteY61" fmla="*/ 1157821 h 1304770"/>
              <a:gd name="connsiteX62" fmla="*/ 4134256 w 5184843"/>
              <a:gd name="connsiteY62" fmla="*/ 1167549 h 1304770"/>
              <a:gd name="connsiteX63" fmla="*/ 4182894 w 5184843"/>
              <a:gd name="connsiteY63" fmla="*/ 1177277 h 1304770"/>
              <a:gd name="connsiteX64" fmla="*/ 4231532 w 5184843"/>
              <a:gd name="connsiteY64" fmla="*/ 1196732 h 1304770"/>
              <a:gd name="connsiteX65" fmla="*/ 4620639 w 5184843"/>
              <a:gd name="connsiteY65" fmla="*/ 1187004 h 1304770"/>
              <a:gd name="connsiteX66" fmla="*/ 4679005 w 5184843"/>
              <a:gd name="connsiteY66" fmla="*/ 1157821 h 1304770"/>
              <a:gd name="connsiteX67" fmla="*/ 4747098 w 5184843"/>
              <a:gd name="connsiteY67" fmla="*/ 1128638 h 1304770"/>
              <a:gd name="connsiteX68" fmla="*/ 4834647 w 5184843"/>
              <a:gd name="connsiteY68" fmla="*/ 1060545 h 1304770"/>
              <a:gd name="connsiteX69" fmla="*/ 4873558 w 5184843"/>
              <a:gd name="connsiteY69" fmla="*/ 982723 h 1304770"/>
              <a:gd name="connsiteX70" fmla="*/ 4883286 w 5184843"/>
              <a:gd name="connsiteY70" fmla="*/ 943813 h 1304770"/>
              <a:gd name="connsiteX71" fmla="*/ 4902741 w 5184843"/>
              <a:gd name="connsiteY71" fmla="*/ 904902 h 1304770"/>
              <a:gd name="connsiteX72" fmla="*/ 4912469 w 5184843"/>
              <a:gd name="connsiteY72" fmla="*/ 865991 h 1304770"/>
              <a:gd name="connsiteX73" fmla="*/ 4951379 w 5184843"/>
              <a:gd name="connsiteY73" fmla="*/ 661711 h 1304770"/>
              <a:gd name="connsiteX74" fmla="*/ 4941652 w 5184843"/>
              <a:gd name="connsiteY74" fmla="*/ 535251 h 1304770"/>
              <a:gd name="connsiteX75" fmla="*/ 4922196 w 5184843"/>
              <a:gd name="connsiteY75" fmla="*/ 515796 h 1304770"/>
              <a:gd name="connsiteX76" fmla="*/ 4902741 w 5184843"/>
              <a:gd name="connsiteY76" fmla="*/ 476885 h 1304770"/>
              <a:gd name="connsiteX77" fmla="*/ 4795737 w 5184843"/>
              <a:gd name="connsiteY77" fmla="*/ 408791 h 1304770"/>
              <a:gd name="connsiteX78" fmla="*/ 4640094 w 5184843"/>
              <a:gd name="connsiteY78" fmla="*/ 418519 h 1304770"/>
              <a:gd name="connsiteX79" fmla="*/ 4610911 w 5184843"/>
              <a:gd name="connsiteY79" fmla="*/ 437974 h 1304770"/>
              <a:gd name="connsiteX80" fmla="*/ 4562273 w 5184843"/>
              <a:gd name="connsiteY80" fmla="*/ 496340 h 1304770"/>
              <a:gd name="connsiteX81" fmla="*/ 4542817 w 5184843"/>
              <a:gd name="connsiteY81" fmla="*/ 535251 h 1304770"/>
              <a:gd name="connsiteX82" fmla="*/ 4562273 w 5184843"/>
              <a:gd name="connsiteY82" fmla="*/ 661711 h 1304770"/>
              <a:gd name="connsiteX83" fmla="*/ 4572000 w 5184843"/>
              <a:gd name="connsiteY83" fmla="*/ 700621 h 1304770"/>
              <a:gd name="connsiteX84" fmla="*/ 4601183 w 5184843"/>
              <a:gd name="connsiteY84" fmla="*/ 729804 h 1304770"/>
              <a:gd name="connsiteX85" fmla="*/ 4640094 w 5184843"/>
              <a:gd name="connsiteY85" fmla="*/ 749260 h 1304770"/>
              <a:gd name="connsiteX86" fmla="*/ 4659549 w 5184843"/>
              <a:gd name="connsiteY86" fmla="*/ 778442 h 1304770"/>
              <a:gd name="connsiteX87" fmla="*/ 4688732 w 5184843"/>
              <a:gd name="connsiteY87" fmla="*/ 788170 h 1304770"/>
              <a:gd name="connsiteX88" fmla="*/ 4776281 w 5184843"/>
              <a:gd name="connsiteY88" fmla="*/ 827081 h 1304770"/>
              <a:gd name="connsiteX89" fmla="*/ 4834647 w 5184843"/>
              <a:gd name="connsiteY89" fmla="*/ 846536 h 1304770"/>
              <a:gd name="connsiteX90" fmla="*/ 4863830 w 5184843"/>
              <a:gd name="connsiteY90" fmla="*/ 856264 h 1304770"/>
              <a:gd name="connsiteX91" fmla="*/ 4931924 w 5184843"/>
              <a:gd name="connsiteY91" fmla="*/ 865991 h 1304770"/>
              <a:gd name="connsiteX92" fmla="*/ 4961107 w 5184843"/>
              <a:gd name="connsiteY92" fmla="*/ 875719 h 1304770"/>
              <a:gd name="connsiteX93" fmla="*/ 5136205 w 5184843"/>
              <a:gd name="connsiteY93" fmla="*/ 856264 h 1304770"/>
              <a:gd name="connsiteX94" fmla="*/ 5155660 w 5184843"/>
              <a:gd name="connsiteY94" fmla="*/ 836808 h 1304770"/>
              <a:gd name="connsiteX95" fmla="*/ 5184843 w 5184843"/>
              <a:gd name="connsiteY95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32307 w 5184843"/>
              <a:gd name="connsiteY43" fmla="*/ 972996 h 1304770"/>
              <a:gd name="connsiteX44" fmla="*/ 3161490 w 5184843"/>
              <a:gd name="connsiteY44" fmla="*/ 953540 h 1304770"/>
              <a:gd name="connsiteX45" fmla="*/ 3200400 w 5184843"/>
              <a:gd name="connsiteY45" fmla="*/ 934085 h 1304770"/>
              <a:gd name="connsiteX46" fmla="*/ 3219856 w 5184843"/>
              <a:gd name="connsiteY46" fmla="*/ 904902 h 1304770"/>
              <a:gd name="connsiteX47" fmla="*/ 3268494 w 5184843"/>
              <a:gd name="connsiteY47" fmla="*/ 885447 h 1304770"/>
              <a:gd name="connsiteX48" fmla="*/ 3463047 w 5184843"/>
              <a:gd name="connsiteY48" fmla="*/ 865991 h 1304770"/>
              <a:gd name="connsiteX49" fmla="*/ 3550596 w 5184843"/>
              <a:gd name="connsiteY49" fmla="*/ 885447 h 1304770"/>
              <a:gd name="connsiteX50" fmla="*/ 3579779 w 5184843"/>
              <a:gd name="connsiteY50" fmla="*/ 904902 h 1304770"/>
              <a:gd name="connsiteX51" fmla="*/ 3599235 w 5184843"/>
              <a:gd name="connsiteY51" fmla="*/ 924357 h 1304770"/>
              <a:gd name="connsiteX52" fmla="*/ 3638145 w 5184843"/>
              <a:gd name="connsiteY52" fmla="*/ 934085 h 1304770"/>
              <a:gd name="connsiteX53" fmla="*/ 3667328 w 5184843"/>
              <a:gd name="connsiteY53" fmla="*/ 963268 h 1304770"/>
              <a:gd name="connsiteX54" fmla="*/ 3745149 w 5184843"/>
              <a:gd name="connsiteY54" fmla="*/ 1002179 h 1304770"/>
              <a:gd name="connsiteX55" fmla="*/ 3774332 w 5184843"/>
              <a:gd name="connsiteY55" fmla="*/ 1031362 h 1304770"/>
              <a:gd name="connsiteX56" fmla="*/ 3813243 w 5184843"/>
              <a:gd name="connsiteY56" fmla="*/ 1041089 h 1304770"/>
              <a:gd name="connsiteX57" fmla="*/ 3842426 w 5184843"/>
              <a:gd name="connsiteY57" fmla="*/ 1050817 h 1304770"/>
              <a:gd name="connsiteX58" fmla="*/ 3900792 w 5184843"/>
              <a:gd name="connsiteY58" fmla="*/ 1089728 h 1304770"/>
              <a:gd name="connsiteX59" fmla="*/ 4046707 w 5184843"/>
              <a:gd name="connsiteY59" fmla="*/ 1138366 h 1304770"/>
              <a:gd name="connsiteX60" fmla="*/ 4075890 w 5184843"/>
              <a:gd name="connsiteY60" fmla="*/ 1157821 h 1304770"/>
              <a:gd name="connsiteX61" fmla="*/ 4134256 w 5184843"/>
              <a:gd name="connsiteY61" fmla="*/ 1167549 h 1304770"/>
              <a:gd name="connsiteX62" fmla="*/ 4182894 w 5184843"/>
              <a:gd name="connsiteY62" fmla="*/ 1177277 h 1304770"/>
              <a:gd name="connsiteX63" fmla="*/ 4231532 w 5184843"/>
              <a:gd name="connsiteY63" fmla="*/ 1196732 h 1304770"/>
              <a:gd name="connsiteX64" fmla="*/ 4620639 w 5184843"/>
              <a:gd name="connsiteY64" fmla="*/ 1187004 h 1304770"/>
              <a:gd name="connsiteX65" fmla="*/ 4679005 w 5184843"/>
              <a:gd name="connsiteY65" fmla="*/ 1157821 h 1304770"/>
              <a:gd name="connsiteX66" fmla="*/ 4747098 w 5184843"/>
              <a:gd name="connsiteY66" fmla="*/ 1128638 h 1304770"/>
              <a:gd name="connsiteX67" fmla="*/ 4834647 w 5184843"/>
              <a:gd name="connsiteY67" fmla="*/ 1060545 h 1304770"/>
              <a:gd name="connsiteX68" fmla="*/ 4873558 w 5184843"/>
              <a:gd name="connsiteY68" fmla="*/ 982723 h 1304770"/>
              <a:gd name="connsiteX69" fmla="*/ 4883286 w 5184843"/>
              <a:gd name="connsiteY69" fmla="*/ 943813 h 1304770"/>
              <a:gd name="connsiteX70" fmla="*/ 4902741 w 5184843"/>
              <a:gd name="connsiteY70" fmla="*/ 904902 h 1304770"/>
              <a:gd name="connsiteX71" fmla="*/ 4912469 w 5184843"/>
              <a:gd name="connsiteY71" fmla="*/ 865991 h 1304770"/>
              <a:gd name="connsiteX72" fmla="*/ 4951379 w 5184843"/>
              <a:gd name="connsiteY72" fmla="*/ 661711 h 1304770"/>
              <a:gd name="connsiteX73" fmla="*/ 4941652 w 5184843"/>
              <a:gd name="connsiteY73" fmla="*/ 535251 h 1304770"/>
              <a:gd name="connsiteX74" fmla="*/ 4922196 w 5184843"/>
              <a:gd name="connsiteY74" fmla="*/ 515796 h 1304770"/>
              <a:gd name="connsiteX75" fmla="*/ 4902741 w 5184843"/>
              <a:gd name="connsiteY75" fmla="*/ 476885 h 1304770"/>
              <a:gd name="connsiteX76" fmla="*/ 4795737 w 5184843"/>
              <a:gd name="connsiteY76" fmla="*/ 408791 h 1304770"/>
              <a:gd name="connsiteX77" fmla="*/ 4640094 w 5184843"/>
              <a:gd name="connsiteY77" fmla="*/ 418519 h 1304770"/>
              <a:gd name="connsiteX78" fmla="*/ 4610911 w 5184843"/>
              <a:gd name="connsiteY78" fmla="*/ 437974 h 1304770"/>
              <a:gd name="connsiteX79" fmla="*/ 4562273 w 5184843"/>
              <a:gd name="connsiteY79" fmla="*/ 496340 h 1304770"/>
              <a:gd name="connsiteX80" fmla="*/ 4542817 w 5184843"/>
              <a:gd name="connsiteY80" fmla="*/ 535251 h 1304770"/>
              <a:gd name="connsiteX81" fmla="*/ 4562273 w 5184843"/>
              <a:gd name="connsiteY81" fmla="*/ 661711 h 1304770"/>
              <a:gd name="connsiteX82" fmla="*/ 4572000 w 5184843"/>
              <a:gd name="connsiteY82" fmla="*/ 700621 h 1304770"/>
              <a:gd name="connsiteX83" fmla="*/ 4601183 w 5184843"/>
              <a:gd name="connsiteY83" fmla="*/ 729804 h 1304770"/>
              <a:gd name="connsiteX84" fmla="*/ 4640094 w 5184843"/>
              <a:gd name="connsiteY84" fmla="*/ 749260 h 1304770"/>
              <a:gd name="connsiteX85" fmla="*/ 4659549 w 5184843"/>
              <a:gd name="connsiteY85" fmla="*/ 778442 h 1304770"/>
              <a:gd name="connsiteX86" fmla="*/ 4688732 w 5184843"/>
              <a:gd name="connsiteY86" fmla="*/ 788170 h 1304770"/>
              <a:gd name="connsiteX87" fmla="*/ 4776281 w 5184843"/>
              <a:gd name="connsiteY87" fmla="*/ 827081 h 1304770"/>
              <a:gd name="connsiteX88" fmla="*/ 4834647 w 5184843"/>
              <a:gd name="connsiteY88" fmla="*/ 846536 h 1304770"/>
              <a:gd name="connsiteX89" fmla="*/ 4863830 w 5184843"/>
              <a:gd name="connsiteY89" fmla="*/ 856264 h 1304770"/>
              <a:gd name="connsiteX90" fmla="*/ 4931924 w 5184843"/>
              <a:gd name="connsiteY90" fmla="*/ 865991 h 1304770"/>
              <a:gd name="connsiteX91" fmla="*/ 4961107 w 5184843"/>
              <a:gd name="connsiteY91" fmla="*/ 875719 h 1304770"/>
              <a:gd name="connsiteX92" fmla="*/ 5136205 w 5184843"/>
              <a:gd name="connsiteY92" fmla="*/ 856264 h 1304770"/>
              <a:gd name="connsiteX93" fmla="*/ 5155660 w 5184843"/>
              <a:gd name="connsiteY93" fmla="*/ 836808 h 1304770"/>
              <a:gd name="connsiteX94" fmla="*/ 5184843 w 5184843"/>
              <a:gd name="connsiteY94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161490 w 5184843"/>
              <a:gd name="connsiteY43" fmla="*/ 953540 h 1304770"/>
              <a:gd name="connsiteX44" fmla="*/ 3200400 w 5184843"/>
              <a:gd name="connsiteY44" fmla="*/ 934085 h 1304770"/>
              <a:gd name="connsiteX45" fmla="*/ 3219856 w 5184843"/>
              <a:gd name="connsiteY45" fmla="*/ 904902 h 1304770"/>
              <a:gd name="connsiteX46" fmla="*/ 3268494 w 5184843"/>
              <a:gd name="connsiteY46" fmla="*/ 885447 h 1304770"/>
              <a:gd name="connsiteX47" fmla="*/ 3463047 w 5184843"/>
              <a:gd name="connsiteY47" fmla="*/ 865991 h 1304770"/>
              <a:gd name="connsiteX48" fmla="*/ 3550596 w 5184843"/>
              <a:gd name="connsiteY48" fmla="*/ 885447 h 1304770"/>
              <a:gd name="connsiteX49" fmla="*/ 3579779 w 5184843"/>
              <a:gd name="connsiteY49" fmla="*/ 904902 h 1304770"/>
              <a:gd name="connsiteX50" fmla="*/ 3599235 w 5184843"/>
              <a:gd name="connsiteY50" fmla="*/ 924357 h 1304770"/>
              <a:gd name="connsiteX51" fmla="*/ 3638145 w 5184843"/>
              <a:gd name="connsiteY51" fmla="*/ 934085 h 1304770"/>
              <a:gd name="connsiteX52" fmla="*/ 3667328 w 5184843"/>
              <a:gd name="connsiteY52" fmla="*/ 963268 h 1304770"/>
              <a:gd name="connsiteX53" fmla="*/ 3745149 w 5184843"/>
              <a:gd name="connsiteY53" fmla="*/ 1002179 h 1304770"/>
              <a:gd name="connsiteX54" fmla="*/ 3774332 w 5184843"/>
              <a:gd name="connsiteY54" fmla="*/ 1031362 h 1304770"/>
              <a:gd name="connsiteX55" fmla="*/ 3813243 w 5184843"/>
              <a:gd name="connsiteY55" fmla="*/ 1041089 h 1304770"/>
              <a:gd name="connsiteX56" fmla="*/ 3842426 w 5184843"/>
              <a:gd name="connsiteY56" fmla="*/ 1050817 h 1304770"/>
              <a:gd name="connsiteX57" fmla="*/ 3900792 w 5184843"/>
              <a:gd name="connsiteY57" fmla="*/ 1089728 h 1304770"/>
              <a:gd name="connsiteX58" fmla="*/ 4046707 w 5184843"/>
              <a:gd name="connsiteY58" fmla="*/ 1138366 h 1304770"/>
              <a:gd name="connsiteX59" fmla="*/ 4075890 w 5184843"/>
              <a:gd name="connsiteY59" fmla="*/ 1157821 h 1304770"/>
              <a:gd name="connsiteX60" fmla="*/ 4134256 w 5184843"/>
              <a:gd name="connsiteY60" fmla="*/ 1167549 h 1304770"/>
              <a:gd name="connsiteX61" fmla="*/ 4182894 w 5184843"/>
              <a:gd name="connsiteY61" fmla="*/ 1177277 h 1304770"/>
              <a:gd name="connsiteX62" fmla="*/ 4231532 w 5184843"/>
              <a:gd name="connsiteY62" fmla="*/ 1196732 h 1304770"/>
              <a:gd name="connsiteX63" fmla="*/ 4620639 w 5184843"/>
              <a:gd name="connsiteY63" fmla="*/ 1187004 h 1304770"/>
              <a:gd name="connsiteX64" fmla="*/ 4679005 w 5184843"/>
              <a:gd name="connsiteY64" fmla="*/ 1157821 h 1304770"/>
              <a:gd name="connsiteX65" fmla="*/ 4747098 w 5184843"/>
              <a:gd name="connsiteY65" fmla="*/ 1128638 h 1304770"/>
              <a:gd name="connsiteX66" fmla="*/ 4834647 w 5184843"/>
              <a:gd name="connsiteY66" fmla="*/ 1060545 h 1304770"/>
              <a:gd name="connsiteX67" fmla="*/ 4873558 w 5184843"/>
              <a:gd name="connsiteY67" fmla="*/ 982723 h 1304770"/>
              <a:gd name="connsiteX68" fmla="*/ 4883286 w 5184843"/>
              <a:gd name="connsiteY68" fmla="*/ 943813 h 1304770"/>
              <a:gd name="connsiteX69" fmla="*/ 4902741 w 5184843"/>
              <a:gd name="connsiteY69" fmla="*/ 904902 h 1304770"/>
              <a:gd name="connsiteX70" fmla="*/ 4912469 w 5184843"/>
              <a:gd name="connsiteY70" fmla="*/ 865991 h 1304770"/>
              <a:gd name="connsiteX71" fmla="*/ 4951379 w 5184843"/>
              <a:gd name="connsiteY71" fmla="*/ 661711 h 1304770"/>
              <a:gd name="connsiteX72" fmla="*/ 4941652 w 5184843"/>
              <a:gd name="connsiteY72" fmla="*/ 535251 h 1304770"/>
              <a:gd name="connsiteX73" fmla="*/ 4922196 w 5184843"/>
              <a:gd name="connsiteY73" fmla="*/ 515796 h 1304770"/>
              <a:gd name="connsiteX74" fmla="*/ 4902741 w 5184843"/>
              <a:gd name="connsiteY74" fmla="*/ 476885 h 1304770"/>
              <a:gd name="connsiteX75" fmla="*/ 4795737 w 5184843"/>
              <a:gd name="connsiteY75" fmla="*/ 408791 h 1304770"/>
              <a:gd name="connsiteX76" fmla="*/ 4640094 w 5184843"/>
              <a:gd name="connsiteY76" fmla="*/ 418519 h 1304770"/>
              <a:gd name="connsiteX77" fmla="*/ 4610911 w 5184843"/>
              <a:gd name="connsiteY77" fmla="*/ 437974 h 1304770"/>
              <a:gd name="connsiteX78" fmla="*/ 4562273 w 5184843"/>
              <a:gd name="connsiteY78" fmla="*/ 496340 h 1304770"/>
              <a:gd name="connsiteX79" fmla="*/ 4542817 w 5184843"/>
              <a:gd name="connsiteY79" fmla="*/ 535251 h 1304770"/>
              <a:gd name="connsiteX80" fmla="*/ 4562273 w 5184843"/>
              <a:gd name="connsiteY80" fmla="*/ 661711 h 1304770"/>
              <a:gd name="connsiteX81" fmla="*/ 4572000 w 5184843"/>
              <a:gd name="connsiteY81" fmla="*/ 700621 h 1304770"/>
              <a:gd name="connsiteX82" fmla="*/ 4601183 w 5184843"/>
              <a:gd name="connsiteY82" fmla="*/ 729804 h 1304770"/>
              <a:gd name="connsiteX83" fmla="*/ 4640094 w 5184843"/>
              <a:gd name="connsiteY83" fmla="*/ 749260 h 1304770"/>
              <a:gd name="connsiteX84" fmla="*/ 4659549 w 5184843"/>
              <a:gd name="connsiteY84" fmla="*/ 778442 h 1304770"/>
              <a:gd name="connsiteX85" fmla="*/ 4688732 w 5184843"/>
              <a:gd name="connsiteY85" fmla="*/ 788170 h 1304770"/>
              <a:gd name="connsiteX86" fmla="*/ 4776281 w 5184843"/>
              <a:gd name="connsiteY86" fmla="*/ 827081 h 1304770"/>
              <a:gd name="connsiteX87" fmla="*/ 4834647 w 5184843"/>
              <a:gd name="connsiteY87" fmla="*/ 846536 h 1304770"/>
              <a:gd name="connsiteX88" fmla="*/ 4863830 w 5184843"/>
              <a:gd name="connsiteY88" fmla="*/ 856264 h 1304770"/>
              <a:gd name="connsiteX89" fmla="*/ 4931924 w 5184843"/>
              <a:gd name="connsiteY89" fmla="*/ 865991 h 1304770"/>
              <a:gd name="connsiteX90" fmla="*/ 4961107 w 5184843"/>
              <a:gd name="connsiteY90" fmla="*/ 875719 h 1304770"/>
              <a:gd name="connsiteX91" fmla="*/ 5136205 w 5184843"/>
              <a:gd name="connsiteY91" fmla="*/ 856264 h 1304770"/>
              <a:gd name="connsiteX92" fmla="*/ 5155660 w 5184843"/>
              <a:gd name="connsiteY92" fmla="*/ 836808 h 1304770"/>
              <a:gd name="connsiteX93" fmla="*/ 5184843 w 5184843"/>
              <a:gd name="connsiteY93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00400 w 5184843"/>
              <a:gd name="connsiteY43" fmla="*/ 934085 h 1304770"/>
              <a:gd name="connsiteX44" fmla="*/ 3219856 w 5184843"/>
              <a:gd name="connsiteY44" fmla="*/ 904902 h 1304770"/>
              <a:gd name="connsiteX45" fmla="*/ 3268494 w 5184843"/>
              <a:gd name="connsiteY45" fmla="*/ 885447 h 1304770"/>
              <a:gd name="connsiteX46" fmla="*/ 3463047 w 5184843"/>
              <a:gd name="connsiteY46" fmla="*/ 865991 h 1304770"/>
              <a:gd name="connsiteX47" fmla="*/ 3550596 w 5184843"/>
              <a:gd name="connsiteY47" fmla="*/ 885447 h 1304770"/>
              <a:gd name="connsiteX48" fmla="*/ 3579779 w 5184843"/>
              <a:gd name="connsiteY48" fmla="*/ 904902 h 1304770"/>
              <a:gd name="connsiteX49" fmla="*/ 3599235 w 5184843"/>
              <a:gd name="connsiteY49" fmla="*/ 924357 h 1304770"/>
              <a:gd name="connsiteX50" fmla="*/ 3638145 w 5184843"/>
              <a:gd name="connsiteY50" fmla="*/ 934085 h 1304770"/>
              <a:gd name="connsiteX51" fmla="*/ 3667328 w 5184843"/>
              <a:gd name="connsiteY51" fmla="*/ 963268 h 1304770"/>
              <a:gd name="connsiteX52" fmla="*/ 3745149 w 5184843"/>
              <a:gd name="connsiteY52" fmla="*/ 1002179 h 1304770"/>
              <a:gd name="connsiteX53" fmla="*/ 3774332 w 5184843"/>
              <a:gd name="connsiteY53" fmla="*/ 1031362 h 1304770"/>
              <a:gd name="connsiteX54" fmla="*/ 3813243 w 5184843"/>
              <a:gd name="connsiteY54" fmla="*/ 1041089 h 1304770"/>
              <a:gd name="connsiteX55" fmla="*/ 3842426 w 5184843"/>
              <a:gd name="connsiteY55" fmla="*/ 1050817 h 1304770"/>
              <a:gd name="connsiteX56" fmla="*/ 3900792 w 5184843"/>
              <a:gd name="connsiteY56" fmla="*/ 1089728 h 1304770"/>
              <a:gd name="connsiteX57" fmla="*/ 4046707 w 5184843"/>
              <a:gd name="connsiteY57" fmla="*/ 1138366 h 1304770"/>
              <a:gd name="connsiteX58" fmla="*/ 4075890 w 5184843"/>
              <a:gd name="connsiteY58" fmla="*/ 1157821 h 1304770"/>
              <a:gd name="connsiteX59" fmla="*/ 4134256 w 5184843"/>
              <a:gd name="connsiteY59" fmla="*/ 1167549 h 1304770"/>
              <a:gd name="connsiteX60" fmla="*/ 4182894 w 5184843"/>
              <a:gd name="connsiteY60" fmla="*/ 1177277 h 1304770"/>
              <a:gd name="connsiteX61" fmla="*/ 4231532 w 5184843"/>
              <a:gd name="connsiteY61" fmla="*/ 1196732 h 1304770"/>
              <a:gd name="connsiteX62" fmla="*/ 4620639 w 5184843"/>
              <a:gd name="connsiteY62" fmla="*/ 1187004 h 1304770"/>
              <a:gd name="connsiteX63" fmla="*/ 4679005 w 5184843"/>
              <a:gd name="connsiteY63" fmla="*/ 1157821 h 1304770"/>
              <a:gd name="connsiteX64" fmla="*/ 4747098 w 5184843"/>
              <a:gd name="connsiteY64" fmla="*/ 1128638 h 1304770"/>
              <a:gd name="connsiteX65" fmla="*/ 4834647 w 5184843"/>
              <a:gd name="connsiteY65" fmla="*/ 1060545 h 1304770"/>
              <a:gd name="connsiteX66" fmla="*/ 4873558 w 5184843"/>
              <a:gd name="connsiteY66" fmla="*/ 982723 h 1304770"/>
              <a:gd name="connsiteX67" fmla="*/ 4883286 w 5184843"/>
              <a:gd name="connsiteY67" fmla="*/ 943813 h 1304770"/>
              <a:gd name="connsiteX68" fmla="*/ 4902741 w 5184843"/>
              <a:gd name="connsiteY68" fmla="*/ 904902 h 1304770"/>
              <a:gd name="connsiteX69" fmla="*/ 4912469 w 5184843"/>
              <a:gd name="connsiteY69" fmla="*/ 865991 h 1304770"/>
              <a:gd name="connsiteX70" fmla="*/ 4951379 w 5184843"/>
              <a:gd name="connsiteY70" fmla="*/ 661711 h 1304770"/>
              <a:gd name="connsiteX71" fmla="*/ 4941652 w 5184843"/>
              <a:gd name="connsiteY71" fmla="*/ 535251 h 1304770"/>
              <a:gd name="connsiteX72" fmla="*/ 4922196 w 5184843"/>
              <a:gd name="connsiteY72" fmla="*/ 515796 h 1304770"/>
              <a:gd name="connsiteX73" fmla="*/ 4902741 w 5184843"/>
              <a:gd name="connsiteY73" fmla="*/ 476885 h 1304770"/>
              <a:gd name="connsiteX74" fmla="*/ 4795737 w 5184843"/>
              <a:gd name="connsiteY74" fmla="*/ 408791 h 1304770"/>
              <a:gd name="connsiteX75" fmla="*/ 4640094 w 5184843"/>
              <a:gd name="connsiteY75" fmla="*/ 418519 h 1304770"/>
              <a:gd name="connsiteX76" fmla="*/ 4610911 w 5184843"/>
              <a:gd name="connsiteY76" fmla="*/ 437974 h 1304770"/>
              <a:gd name="connsiteX77" fmla="*/ 4562273 w 5184843"/>
              <a:gd name="connsiteY77" fmla="*/ 496340 h 1304770"/>
              <a:gd name="connsiteX78" fmla="*/ 4542817 w 5184843"/>
              <a:gd name="connsiteY78" fmla="*/ 535251 h 1304770"/>
              <a:gd name="connsiteX79" fmla="*/ 4562273 w 5184843"/>
              <a:gd name="connsiteY79" fmla="*/ 661711 h 1304770"/>
              <a:gd name="connsiteX80" fmla="*/ 4572000 w 5184843"/>
              <a:gd name="connsiteY80" fmla="*/ 700621 h 1304770"/>
              <a:gd name="connsiteX81" fmla="*/ 4601183 w 5184843"/>
              <a:gd name="connsiteY81" fmla="*/ 729804 h 1304770"/>
              <a:gd name="connsiteX82" fmla="*/ 4640094 w 5184843"/>
              <a:gd name="connsiteY82" fmla="*/ 749260 h 1304770"/>
              <a:gd name="connsiteX83" fmla="*/ 4659549 w 5184843"/>
              <a:gd name="connsiteY83" fmla="*/ 778442 h 1304770"/>
              <a:gd name="connsiteX84" fmla="*/ 4688732 w 5184843"/>
              <a:gd name="connsiteY84" fmla="*/ 788170 h 1304770"/>
              <a:gd name="connsiteX85" fmla="*/ 4776281 w 5184843"/>
              <a:gd name="connsiteY85" fmla="*/ 827081 h 1304770"/>
              <a:gd name="connsiteX86" fmla="*/ 4834647 w 5184843"/>
              <a:gd name="connsiteY86" fmla="*/ 846536 h 1304770"/>
              <a:gd name="connsiteX87" fmla="*/ 4863830 w 5184843"/>
              <a:gd name="connsiteY87" fmla="*/ 856264 h 1304770"/>
              <a:gd name="connsiteX88" fmla="*/ 4931924 w 5184843"/>
              <a:gd name="connsiteY88" fmla="*/ 865991 h 1304770"/>
              <a:gd name="connsiteX89" fmla="*/ 4961107 w 5184843"/>
              <a:gd name="connsiteY89" fmla="*/ 875719 h 1304770"/>
              <a:gd name="connsiteX90" fmla="*/ 5136205 w 5184843"/>
              <a:gd name="connsiteY90" fmla="*/ 856264 h 1304770"/>
              <a:gd name="connsiteX91" fmla="*/ 5155660 w 5184843"/>
              <a:gd name="connsiteY91" fmla="*/ 836808 h 1304770"/>
              <a:gd name="connsiteX92" fmla="*/ 5184843 w 5184843"/>
              <a:gd name="connsiteY92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19856 w 5184843"/>
              <a:gd name="connsiteY43" fmla="*/ 904902 h 1304770"/>
              <a:gd name="connsiteX44" fmla="*/ 3268494 w 5184843"/>
              <a:gd name="connsiteY44" fmla="*/ 885447 h 1304770"/>
              <a:gd name="connsiteX45" fmla="*/ 3463047 w 5184843"/>
              <a:gd name="connsiteY45" fmla="*/ 865991 h 1304770"/>
              <a:gd name="connsiteX46" fmla="*/ 3550596 w 5184843"/>
              <a:gd name="connsiteY46" fmla="*/ 885447 h 1304770"/>
              <a:gd name="connsiteX47" fmla="*/ 3579779 w 5184843"/>
              <a:gd name="connsiteY47" fmla="*/ 904902 h 1304770"/>
              <a:gd name="connsiteX48" fmla="*/ 3599235 w 5184843"/>
              <a:gd name="connsiteY48" fmla="*/ 924357 h 1304770"/>
              <a:gd name="connsiteX49" fmla="*/ 3638145 w 5184843"/>
              <a:gd name="connsiteY49" fmla="*/ 934085 h 1304770"/>
              <a:gd name="connsiteX50" fmla="*/ 3667328 w 5184843"/>
              <a:gd name="connsiteY50" fmla="*/ 963268 h 1304770"/>
              <a:gd name="connsiteX51" fmla="*/ 3745149 w 5184843"/>
              <a:gd name="connsiteY51" fmla="*/ 1002179 h 1304770"/>
              <a:gd name="connsiteX52" fmla="*/ 3774332 w 5184843"/>
              <a:gd name="connsiteY52" fmla="*/ 1031362 h 1304770"/>
              <a:gd name="connsiteX53" fmla="*/ 3813243 w 5184843"/>
              <a:gd name="connsiteY53" fmla="*/ 1041089 h 1304770"/>
              <a:gd name="connsiteX54" fmla="*/ 3842426 w 5184843"/>
              <a:gd name="connsiteY54" fmla="*/ 1050817 h 1304770"/>
              <a:gd name="connsiteX55" fmla="*/ 3900792 w 5184843"/>
              <a:gd name="connsiteY55" fmla="*/ 1089728 h 1304770"/>
              <a:gd name="connsiteX56" fmla="*/ 4046707 w 5184843"/>
              <a:gd name="connsiteY56" fmla="*/ 1138366 h 1304770"/>
              <a:gd name="connsiteX57" fmla="*/ 4075890 w 5184843"/>
              <a:gd name="connsiteY57" fmla="*/ 1157821 h 1304770"/>
              <a:gd name="connsiteX58" fmla="*/ 4134256 w 5184843"/>
              <a:gd name="connsiteY58" fmla="*/ 1167549 h 1304770"/>
              <a:gd name="connsiteX59" fmla="*/ 4182894 w 5184843"/>
              <a:gd name="connsiteY59" fmla="*/ 1177277 h 1304770"/>
              <a:gd name="connsiteX60" fmla="*/ 4231532 w 5184843"/>
              <a:gd name="connsiteY60" fmla="*/ 1196732 h 1304770"/>
              <a:gd name="connsiteX61" fmla="*/ 4620639 w 5184843"/>
              <a:gd name="connsiteY61" fmla="*/ 1187004 h 1304770"/>
              <a:gd name="connsiteX62" fmla="*/ 4679005 w 5184843"/>
              <a:gd name="connsiteY62" fmla="*/ 1157821 h 1304770"/>
              <a:gd name="connsiteX63" fmla="*/ 4747098 w 5184843"/>
              <a:gd name="connsiteY63" fmla="*/ 1128638 h 1304770"/>
              <a:gd name="connsiteX64" fmla="*/ 4834647 w 5184843"/>
              <a:gd name="connsiteY64" fmla="*/ 1060545 h 1304770"/>
              <a:gd name="connsiteX65" fmla="*/ 4873558 w 5184843"/>
              <a:gd name="connsiteY65" fmla="*/ 982723 h 1304770"/>
              <a:gd name="connsiteX66" fmla="*/ 4883286 w 5184843"/>
              <a:gd name="connsiteY66" fmla="*/ 943813 h 1304770"/>
              <a:gd name="connsiteX67" fmla="*/ 4902741 w 5184843"/>
              <a:gd name="connsiteY67" fmla="*/ 904902 h 1304770"/>
              <a:gd name="connsiteX68" fmla="*/ 4912469 w 5184843"/>
              <a:gd name="connsiteY68" fmla="*/ 865991 h 1304770"/>
              <a:gd name="connsiteX69" fmla="*/ 4951379 w 5184843"/>
              <a:gd name="connsiteY69" fmla="*/ 661711 h 1304770"/>
              <a:gd name="connsiteX70" fmla="*/ 4941652 w 5184843"/>
              <a:gd name="connsiteY70" fmla="*/ 535251 h 1304770"/>
              <a:gd name="connsiteX71" fmla="*/ 4922196 w 5184843"/>
              <a:gd name="connsiteY71" fmla="*/ 515796 h 1304770"/>
              <a:gd name="connsiteX72" fmla="*/ 4902741 w 5184843"/>
              <a:gd name="connsiteY72" fmla="*/ 476885 h 1304770"/>
              <a:gd name="connsiteX73" fmla="*/ 4795737 w 5184843"/>
              <a:gd name="connsiteY73" fmla="*/ 408791 h 1304770"/>
              <a:gd name="connsiteX74" fmla="*/ 4640094 w 5184843"/>
              <a:gd name="connsiteY74" fmla="*/ 418519 h 1304770"/>
              <a:gd name="connsiteX75" fmla="*/ 4610911 w 5184843"/>
              <a:gd name="connsiteY75" fmla="*/ 437974 h 1304770"/>
              <a:gd name="connsiteX76" fmla="*/ 4562273 w 5184843"/>
              <a:gd name="connsiteY76" fmla="*/ 496340 h 1304770"/>
              <a:gd name="connsiteX77" fmla="*/ 4542817 w 5184843"/>
              <a:gd name="connsiteY77" fmla="*/ 535251 h 1304770"/>
              <a:gd name="connsiteX78" fmla="*/ 4562273 w 5184843"/>
              <a:gd name="connsiteY78" fmla="*/ 661711 h 1304770"/>
              <a:gd name="connsiteX79" fmla="*/ 4572000 w 5184843"/>
              <a:gd name="connsiteY79" fmla="*/ 700621 h 1304770"/>
              <a:gd name="connsiteX80" fmla="*/ 4601183 w 5184843"/>
              <a:gd name="connsiteY80" fmla="*/ 729804 h 1304770"/>
              <a:gd name="connsiteX81" fmla="*/ 4640094 w 5184843"/>
              <a:gd name="connsiteY81" fmla="*/ 749260 h 1304770"/>
              <a:gd name="connsiteX82" fmla="*/ 4659549 w 5184843"/>
              <a:gd name="connsiteY82" fmla="*/ 778442 h 1304770"/>
              <a:gd name="connsiteX83" fmla="*/ 4688732 w 5184843"/>
              <a:gd name="connsiteY83" fmla="*/ 788170 h 1304770"/>
              <a:gd name="connsiteX84" fmla="*/ 4776281 w 5184843"/>
              <a:gd name="connsiteY84" fmla="*/ 827081 h 1304770"/>
              <a:gd name="connsiteX85" fmla="*/ 4834647 w 5184843"/>
              <a:gd name="connsiteY85" fmla="*/ 846536 h 1304770"/>
              <a:gd name="connsiteX86" fmla="*/ 4863830 w 5184843"/>
              <a:gd name="connsiteY86" fmla="*/ 856264 h 1304770"/>
              <a:gd name="connsiteX87" fmla="*/ 4931924 w 5184843"/>
              <a:gd name="connsiteY87" fmla="*/ 865991 h 1304770"/>
              <a:gd name="connsiteX88" fmla="*/ 4961107 w 5184843"/>
              <a:gd name="connsiteY88" fmla="*/ 875719 h 1304770"/>
              <a:gd name="connsiteX89" fmla="*/ 5136205 w 5184843"/>
              <a:gd name="connsiteY89" fmla="*/ 856264 h 1304770"/>
              <a:gd name="connsiteX90" fmla="*/ 5155660 w 5184843"/>
              <a:gd name="connsiteY90" fmla="*/ 836808 h 1304770"/>
              <a:gd name="connsiteX91" fmla="*/ 5184843 w 5184843"/>
              <a:gd name="connsiteY91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93396 w 5184843"/>
              <a:gd name="connsiteY40" fmla="*/ 1196732 h 1304770"/>
              <a:gd name="connsiteX41" fmla="*/ 3083669 w 5184843"/>
              <a:gd name="connsiteY41" fmla="*/ 1167549 h 1304770"/>
              <a:gd name="connsiteX42" fmla="*/ 3093396 w 5184843"/>
              <a:gd name="connsiteY42" fmla="*/ 1031362 h 1304770"/>
              <a:gd name="connsiteX43" fmla="*/ 3268494 w 5184843"/>
              <a:gd name="connsiteY43" fmla="*/ 885447 h 1304770"/>
              <a:gd name="connsiteX44" fmla="*/ 3463047 w 5184843"/>
              <a:gd name="connsiteY44" fmla="*/ 865991 h 1304770"/>
              <a:gd name="connsiteX45" fmla="*/ 3550596 w 5184843"/>
              <a:gd name="connsiteY45" fmla="*/ 885447 h 1304770"/>
              <a:gd name="connsiteX46" fmla="*/ 3579779 w 5184843"/>
              <a:gd name="connsiteY46" fmla="*/ 904902 h 1304770"/>
              <a:gd name="connsiteX47" fmla="*/ 3599235 w 5184843"/>
              <a:gd name="connsiteY47" fmla="*/ 924357 h 1304770"/>
              <a:gd name="connsiteX48" fmla="*/ 3638145 w 5184843"/>
              <a:gd name="connsiteY48" fmla="*/ 934085 h 1304770"/>
              <a:gd name="connsiteX49" fmla="*/ 3667328 w 5184843"/>
              <a:gd name="connsiteY49" fmla="*/ 963268 h 1304770"/>
              <a:gd name="connsiteX50" fmla="*/ 3745149 w 5184843"/>
              <a:gd name="connsiteY50" fmla="*/ 1002179 h 1304770"/>
              <a:gd name="connsiteX51" fmla="*/ 3774332 w 5184843"/>
              <a:gd name="connsiteY51" fmla="*/ 1031362 h 1304770"/>
              <a:gd name="connsiteX52" fmla="*/ 3813243 w 5184843"/>
              <a:gd name="connsiteY52" fmla="*/ 1041089 h 1304770"/>
              <a:gd name="connsiteX53" fmla="*/ 3842426 w 5184843"/>
              <a:gd name="connsiteY53" fmla="*/ 1050817 h 1304770"/>
              <a:gd name="connsiteX54" fmla="*/ 3900792 w 5184843"/>
              <a:gd name="connsiteY54" fmla="*/ 1089728 h 1304770"/>
              <a:gd name="connsiteX55" fmla="*/ 4046707 w 5184843"/>
              <a:gd name="connsiteY55" fmla="*/ 1138366 h 1304770"/>
              <a:gd name="connsiteX56" fmla="*/ 4075890 w 5184843"/>
              <a:gd name="connsiteY56" fmla="*/ 1157821 h 1304770"/>
              <a:gd name="connsiteX57" fmla="*/ 4134256 w 5184843"/>
              <a:gd name="connsiteY57" fmla="*/ 1167549 h 1304770"/>
              <a:gd name="connsiteX58" fmla="*/ 4182894 w 5184843"/>
              <a:gd name="connsiteY58" fmla="*/ 1177277 h 1304770"/>
              <a:gd name="connsiteX59" fmla="*/ 4231532 w 5184843"/>
              <a:gd name="connsiteY59" fmla="*/ 1196732 h 1304770"/>
              <a:gd name="connsiteX60" fmla="*/ 4620639 w 5184843"/>
              <a:gd name="connsiteY60" fmla="*/ 1187004 h 1304770"/>
              <a:gd name="connsiteX61" fmla="*/ 4679005 w 5184843"/>
              <a:gd name="connsiteY61" fmla="*/ 1157821 h 1304770"/>
              <a:gd name="connsiteX62" fmla="*/ 4747098 w 5184843"/>
              <a:gd name="connsiteY62" fmla="*/ 1128638 h 1304770"/>
              <a:gd name="connsiteX63" fmla="*/ 4834647 w 5184843"/>
              <a:gd name="connsiteY63" fmla="*/ 1060545 h 1304770"/>
              <a:gd name="connsiteX64" fmla="*/ 4873558 w 5184843"/>
              <a:gd name="connsiteY64" fmla="*/ 982723 h 1304770"/>
              <a:gd name="connsiteX65" fmla="*/ 4883286 w 5184843"/>
              <a:gd name="connsiteY65" fmla="*/ 943813 h 1304770"/>
              <a:gd name="connsiteX66" fmla="*/ 4902741 w 5184843"/>
              <a:gd name="connsiteY66" fmla="*/ 904902 h 1304770"/>
              <a:gd name="connsiteX67" fmla="*/ 4912469 w 5184843"/>
              <a:gd name="connsiteY67" fmla="*/ 865991 h 1304770"/>
              <a:gd name="connsiteX68" fmla="*/ 4951379 w 5184843"/>
              <a:gd name="connsiteY68" fmla="*/ 661711 h 1304770"/>
              <a:gd name="connsiteX69" fmla="*/ 4941652 w 5184843"/>
              <a:gd name="connsiteY69" fmla="*/ 535251 h 1304770"/>
              <a:gd name="connsiteX70" fmla="*/ 4922196 w 5184843"/>
              <a:gd name="connsiteY70" fmla="*/ 515796 h 1304770"/>
              <a:gd name="connsiteX71" fmla="*/ 4902741 w 5184843"/>
              <a:gd name="connsiteY71" fmla="*/ 476885 h 1304770"/>
              <a:gd name="connsiteX72" fmla="*/ 4795737 w 5184843"/>
              <a:gd name="connsiteY72" fmla="*/ 408791 h 1304770"/>
              <a:gd name="connsiteX73" fmla="*/ 4640094 w 5184843"/>
              <a:gd name="connsiteY73" fmla="*/ 418519 h 1304770"/>
              <a:gd name="connsiteX74" fmla="*/ 4610911 w 5184843"/>
              <a:gd name="connsiteY74" fmla="*/ 437974 h 1304770"/>
              <a:gd name="connsiteX75" fmla="*/ 4562273 w 5184843"/>
              <a:gd name="connsiteY75" fmla="*/ 496340 h 1304770"/>
              <a:gd name="connsiteX76" fmla="*/ 4542817 w 5184843"/>
              <a:gd name="connsiteY76" fmla="*/ 535251 h 1304770"/>
              <a:gd name="connsiteX77" fmla="*/ 4562273 w 5184843"/>
              <a:gd name="connsiteY77" fmla="*/ 661711 h 1304770"/>
              <a:gd name="connsiteX78" fmla="*/ 4572000 w 5184843"/>
              <a:gd name="connsiteY78" fmla="*/ 700621 h 1304770"/>
              <a:gd name="connsiteX79" fmla="*/ 4601183 w 5184843"/>
              <a:gd name="connsiteY79" fmla="*/ 729804 h 1304770"/>
              <a:gd name="connsiteX80" fmla="*/ 4640094 w 5184843"/>
              <a:gd name="connsiteY80" fmla="*/ 749260 h 1304770"/>
              <a:gd name="connsiteX81" fmla="*/ 4659549 w 5184843"/>
              <a:gd name="connsiteY81" fmla="*/ 778442 h 1304770"/>
              <a:gd name="connsiteX82" fmla="*/ 4688732 w 5184843"/>
              <a:gd name="connsiteY82" fmla="*/ 788170 h 1304770"/>
              <a:gd name="connsiteX83" fmla="*/ 4776281 w 5184843"/>
              <a:gd name="connsiteY83" fmla="*/ 827081 h 1304770"/>
              <a:gd name="connsiteX84" fmla="*/ 4834647 w 5184843"/>
              <a:gd name="connsiteY84" fmla="*/ 846536 h 1304770"/>
              <a:gd name="connsiteX85" fmla="*/ 4863830 w 5184843"/>
              <a:gd name="connsiteY85" fmla="*/ 856264 h 1304770"/>
              <a:gd name="connsiteX86" fmla="*/ 4931924 w 5184843"/>
              <a:gd name="connsiteY86" fmla="*/ 865991 h 1304770"/>
              <a:gd name="connsiteX87" fmla="*/ 4961107 w 5184843"/>
              <a:gd name="connsiteY87" fmla="*/ 875719 h 1304770"/>
              <a:gd name="connsiteX88" fmla="*/ 5136205 w 5184843"/>
              <a:gd name="connsiteY88" fmla="*/ 856264 h 1304770"/>
              <a:gd name="connsiteX89" fmla="*/ 5155660 w 5184843"/>
              <a:gd name="connsiteY89" fmla="*/ 836808 h 1304770"/>
              <a:gd name="connsiteX90" fmla="*/ 5184843 w 5184843"/>
              <a:gd name="connsiteY90" fmla="*/ 827081 h 1304770"/>
              <a:gd name="connsiteX0" fmla="*/ 0 w 5184843"/>
              <a:gd name="connsiteY0" fmla="*/ 486613 h 1304770"/>
              <a:gd name="connsiteX1" fmla="*/ 29183 w 5184843"/>
              <a:gd name="connsiteY1" fmla="*/ 350425 h 1304770"/>
              <a:gd name="connsiteX2" fmla="*/ 194554 w 5184843"/>
              <a:gd name="connsiteY2" fmla="*/ 107234 h 1304770"/>
              <a:gd name="connsiteX3" fmla="*/ 379379 w 5184843"/>
              <a:gd name="connsiteY3" fmla="*/ 9957 h 1304770"/>
              <a:gd name="connsiteX4" fmla="*/ 651754 w 5184843"/>
              <a:gd name="connsiteY4" fmla="*/ 19685 h 1304770"/>
              <a:gd name="connsiteX5" fmla="*/ 875490 w 5184843"/>
              <a:gd name="connsiteY5" fmla="*/ 155872 h 1304770"/>
              <a:gd name="connsiteX6" fmla="*/ 904673 w 5184843"/>
              <a:gd name="connsiteY6" fmla="*/ 350425 h 1304770"/>
              <a:gd name="connsiteX7" fmla="*/ 846307 w 5184843"/>
              <a:gd name="connsiteY7" fmla="*/ 418519 h 1304770"/>
              <a:gd name="connsiteX8" fmla="*/ 690664 w 5184843"/>
              <a:gd name="connsiteY8" fmla="*/ 486613 h 1304770"/>
              <a:gd name="connsiteX9" fmla="*/ 622571 w 5184843"/>
              <a:gd name="connsiteY9" fmla="*/ 408791 h 1304770"/>
              <a:gd name="connsiteX10" fmla="*/ 690664 w 5184843"/>
              <a:gd name="connsiteY10" fmla="*/ 350425 h 1304770"/>
              <a:gd name="connsiteX11" fmla="*/ 856035 w 5184843"/>
              <a:gd name="connsiteY11" fmla="*/ 369881 h 1304770"/>
              <a:gd name="connsiteX12" fmla="*/ 1001949 w 5184843"/>
              <a:gd name="connsiteY12" fmla="*/ 447702 h 1304770"/>
              <a:gd name="connsiteX13" fmla="*/ 1215958 w 5184843"/>
              <a:gd name="connsiteY13" fmla="*/ 720077 h 1304770"/>
              <a:gd name="connsiteX14" fmla="*/ 1332690 w 5184843"/>
              <a:gd name="connsiteY14" fmla="*/ 943813 h 1304770"/>
              <a:gd name="connsiteX15" fmla="*/ 1527243 w 5184843"/>
              <a:gd name="connsiteY15" fmla="*/ 1118911 h 1304770"/>
              <a:gd name="connsiteX16" fmla="*/ 1942189 w 5184843"/>
              <a:gd name="connsiteY16" fmla="*/ 1242482 h 1304770"/>
              <a:gd name="connsiteX17" fmla="*/ 2188724 w 5184843"/>
              <a:gd name="connsiteY17" fmla="*/ 1187004 h 1304770"/>
              <a:gd name="connsiteX18" fmla="*/ 2441643 w 5184843"/>
              <a:gd name="connsiteY18" fmla="*/ 1011906 h 1304770"/>
              <a:gd name="connsiteX19" fmla="*/ 2490281 w 5184843"/>
              <a:gd name="connsiteY19" fmla="*/ 681166 h 1304770"/>
              <a:gd name="connsiteX20" fmla="*/ 2402732 w 5184843"/>
              <a:gd name="connsiteY20" fmla="*/ 496340 h 1304770"/>
              <a:gd name="connsiteX21" fmla="*/ 2159541 w 5184843"/>
              <a:gd name="connsiteY21" fmla="*/ 379608 h 1304770"/>
              <a:gd name="connsiteX22" fmla="*/ 2013626 w 5184843"/>
              <a:gd name="connsiteY22" fmla="*/ 399064 h 1304770"/>
              <a:gd name="connsiteX23" fmla="*/ 1935805 w 5184843"/>
              <a:gd name="connsiteY23" fmla="*/ 525523 h 1304770"/>
              <a:gd name="connsiteX24" fmla="*/ 2091447 w 5184843"/>
              <a:gd name="connsiteY24" fmla="*/ 710349 h 1304770"/>
              <a:gd name="connsiteX25" fmla="*/ 2344366 w 5184843"/>
              <a:gd name="connsiteY25" fmla="*/ 739532 h 1304770"/>
              <a:gd name="connsiteX26" fmla="*/ 2548647 w 5184843"/>
              <a:gd name="connsiteY26" fmla="*/ 720077 h 1304770"/>
              <a:gd name="connsiteX27" fmla="*/ 2850205 w 5184843"/>
              <a:gd name="connsiteY27" fmla="*/ 710349 h 1304770"/>
              <a:gd name="connsiteX28" fmla="*/ 3210128 w 5184843"/>
              <a:gd name="connsiteY28" fmla="*/ 797898 h 1304770"/>
              <a:gd name="connsiteX29" fmla="*/ 3394954 w 5184843"/>
              <a:gd name="connsiteY29" fmla="*/ 904902 h 1304770"/>
              <a:gd name="connsiteX30" fmla="*/ 3453320 w 5184843"/>
              <a:gd name="connsiteY30" fmla="*/ 1041089 h 1304770"/>
              <a:gd name="connsiteX31" fmla="*/ 3463047 w 5184843"/>
              <a:gd name="connsiteY31" fmla="*/ 1089728 h 1304770"/>
              <a:gd name="connsiteX32" fmla="*/ 3472775 w 5184843"/>
              <a:gd name="connsiteY32" fmla="*/ 1128638 h 1304770"/>
              <a:gd name="connsiteX33" fmla="*/ 3453320 w 5184843"/>
              <a:gd name="connsiteY33" fmla="*/ 1216187 h 1304770"/>
              <a:gd name="connsiteX34" fmla="*/ 3443592 w 5184843"/>
              <a:gd name="connsiteY34" fmla="*/ 1245370 h 1304770"/>
              <a:gd name="connsiteX35" fmla="*/ 3404681 w 5184843"/>
              <a:gd name="connsiteY35" fmla="*/ 1255098 h 1304770"/>
              <a:gd name="connsiteX36" fmla="*/ 3317132 w 5184843"/>
              <a:gd name="connsiteY36" fmla="*/ 1284281 h 1304770"/>
              <a:gd name="connsiteX37" fmla="*/ 3287949 w 5184843"/>
              <a:gd name="connsiteY37" fmla="*/ 1303736 h 1304770"/>
              <a:gd name="connsiteX38" fmla="*/ 3161490 w 5184843"/>
              <a:gd name="connsiteY38" fmla="*/ 1294008 h 1304770"/>
              <a:gd name="connsiteX39" fmla="*/ 3132307 w 5184843"/>
              <a:gd name="connsiteY39" fmla="*/ 1264825 h 1304770"/>
              <a:gd name="connsiteX40" fmla="*/ 3083669 w 5184843"/>
              <a:gd name="connsiteY40" fmla="*/ 1167549 h 1304770"/>
              <a:gd name="connsiteX41" fmla="*/ 3093396 w 5184843"/>
              <a:gd name="connsiteY41" fmla="*/ 1031362 h 1304770"/>
              <a:gd name="connsiteX42" fmla="*/ 3268494 w 5184843"/>
              <a:gd name="connsiteY42" fmla="*/ 885447 h 1304770"/>
              <a:gd name="connsiteX43" fmla="*/ 3463047 w 5184843"/>
              <a:gd name="connsiteY43" fmla="*/ 865991 h 1304770"/>
              <a:gd name="connsiteX44" fmla="*/ 3550596 w 5184843"/>
              <a:gd name="connsiteY44" fmla="*/ 885447 h 1304770"/>
              <a:gd name="connsiteX45" fmla="*/ 3579779 w 5184843"/>
              <a:gd name="connsiteY45" fmla="*/ 904902 h 1304770"/>
              <a:gd name="connsiteX46" fmla="*/ 3599235 w 5184843"/>
              <a:gd name="connsiteY46" fmla="*/ 924357 h 1304770"/>
              <a:gd name="connsiteX47" fmla="*/ 3638145 w 5184843"/>
              <a:gd name="connsiteY47" fmla="*/ 934085 h 1304770"/>
              <a:gd name="connsiteX48" fmla="*/ 3667328 w 5184843"/>
              <a:gd name="connsiteY48" fmla="*/ 963268 h 1304770"/>
              <a:gd name="connsiteX49" fmla="*/ 3745149 w 5184843"/>
              <a:gd name="connsiteY49" fmla="*/ 1002179 h 1304770"/>
              <a:gd name="connsiteX50" fmla="*/ 3774332 w 5184843"/>
              <a:gd name="connsiteY50" fmla="*/ 1031362 h 1304770"/>
              <a:gd name="connsiteX51" fmla="*/ 3813243 w 5184843"/>
              <a:gd name="connsiteY51" fmla="*/ 1041089 h 1304770"/>
              <a:gd name="connsiteX52" fmla="*/ 3842426 w 5184843"/>
              <a:gd name="connsiteY52" fmla="*/ 1050817 h 1304770"/>
              <a:gd name="connsiteX53" fmla="*/ 3900792 w 5184843"/>
              <a:gd name="connsiteY53" fmla="*/ 1089728 h 1304770"/>
              <a:gd name="connsiteX54" fmla="*/ 4046707 w 5184843"/>
              <a:gd name="connsiteY54" fmla="*/ 1138366 h 1304770"/>
              <a:gd name="connsiteX55" fmla="*/ 4075890 w 5184843"/>
              <a:gd name="connsiteY55" fmla="*/ 1157821 h 1304770"/>
              <a:gd name="connsiteX56" fmla="*/ 4134256 w 5184843"/>
              <a:gd name="connsiteY56" fmla="*/ 1167549 h 1304770"/>
              <a:gd name="connsiteX57" fmla="*/ 4182894 w 5184843"/>
              <a:gd name="connsiteY57" fmla="*/ 1177277 h 1304770"/>
              <a:gd name="connsiteX58" fmla="*/ 4231532 w 5184843"/>
              <a:gd name="connsiteY58" fmla="*/ 1196732 h 1304770"/>
              <a:gd name="connsiteX59" fmla="*/ 4620639 w 5184843"/>
              <a:gd name="connsiteY59" fmla="*/ 1187004 h 1304770"/>
              <a:gd name="connsiteX60" fmla="*/ 4679005 w 5184843"/>
              <a:gd name="connsiteY60" fmla="*/ 1157821 h 1304770"/>
              <a:gd name="connsiteX61" fmla="*/ 4747098 w 5184843"/>
              <a:gd name="connsiteY61" fmla="*/ 1128638 h 1304770"/>
              <a:gd name="connsiteX62" fmla="*/ 4834647 w 5184843"/>
              <a:gd name="connsiteY62" fmla="*/ 1060545 h 1304770"/>
              <a:gd name="connsiteX63" fmla="*/ 4873558 w 5184843"/>
              <a:gd name="connsiteY63" fmla="*/ 982723 h 1304770"/>
              <a:gd name="connsiteX64" fmla="*/ 4883286 w 5184843"/>
              <a:gd name="connsiteY64" fmla="*/ 943813 h 1304770"/>
              <a:gd name="connsiteX65" fmla="*/ 4902741 w 5184843"/>
              <a:gd name="connsiteY65" fmla="*/ 904902 h 1304770"/>
              <a:gd name="connsiteX66" fmla="*/ 4912469 w 5184843"/>
              <a:gd name="connsiteY66" fmla="*/ 865991 h 1304770"/>
              <a:gd name="connsiteX67" fmla="*/ 4951379 w 5184843"/>
              <a:gd name="connsiteY67" fmla="*/ 661711 h 1304770"/>
              <a:gd name="connsiteX68" fmla="*/ 4941652 w 5184843"/>
              <a:gd name="connsiteY68" fmla="*/ 535251 h 1304770"/>
              <a:gd name="connsiteX69" fmla="*/ 4922196 w 5184843"/>
              <a:gd name="connsiteY69" fmla="*/ 515796 h 1304770"/>
              <a:gd name="connsiteX70" fmla="*/ 4902741 w 5184843"/>
              <a:gd name="connsiteY70" fmla="*/ 476885 h 1304770"/>
              <a:gd name="connsiteX71" fmla="*/ 4795737 w 5184843"/>
              <a:gd name="connsiteY71" fmla="*/ 408791 h 1304770"/>
              <a:gd name="connsiteX72" fmla="*/ 4640094 w 5184843"/>
              <a:gd name="connsiteY72" fmla="*/ 418519 h 1304770"/>
              <a:gd name="connsiteX73" fmla="*/ 4610911 w 5184843"/>
              <a:gd name="connsiteY73" fmla="*/ 437974 h 1304770"/>
              <a:gd name="connsiteX74" fmla="*/ 4562273 w 5184843"/>
              <a:gd name="connsiteY74" fmla="*/ 496340 h 1304770"/>
              <a:gd name="connsiteX75" fmla="*/ 4542817 w 5184843"/>
              <a:gd name="connsiteY75" fmla="*/ 535251 h 1304770"/>
              <a:gd name="connsiteX76" fmla="*/ 4562273 w 5184843"/>
              <a:gd name="connsiteY76" fmla="*/ 661711 h 1304770"/>
              <a:gd name="connsiteX77" fmla="*/ 4572000 w 5184843"/>
              <a:gd name="connsiteY77" fmla="*/ 700621 h 1304770"/>
              <a:gd name="connsiteX78" fmla="*/ 4601183 w 5184843"/>
              <a:gd name="connsiteY78" fmla="*/ 729804 h 1304770"/>
              <a:gd name="connsiteX79" fmla="*/ 4640094 w 5184843"/>
              <a:gd name="connsiteY79" fmla="*/ 749260 h 1304770"/>
              <a:gd name="connsiteX80" fmla="*/ 4659549 w 5184843"/>
              <a:gd name="connsiteY80" fmla="*/ 778442 h 1304770"/>
              <a:gd name="connsiteX81" fmla="*/ 4688732 w 5184843"/>
              <a:gd name="connsiteY81" fmla="*/ 788170 h 1304770"/>
              <a:gd name="connsiteX82" fmla="*/ 4776281 w 5184843"/>
              <a:gd name="connsiteY82" fmla="*/ 827081 h 1304770"/>
              <a:gd name="connsiteX83" fmla="*/ 4834647 w 5184843"/>
              <a:gd name="connsiteY83" fmla="*/ 846536 h 1304770"/>
              <a:gd name="connsiteX84" fmla="*/ 4863830 w 5184843"/>
              <a:gd name="connsiteY84" fmla="*/ 856264 h 1304770"/>
              <a:gd name="connsiteX85" fmla="*/ 4931924 w 5184843"/>
              <a:gd name="connsiteY85" fmla="*/ 865991 h 1304770"/>
              <a:gd name="connsiteX86" fmla="*/ 4961107 w 5184843"/>
              <a:gd name="connsiteY86" fmla="*/ 875719 h 1304770"/>
              <a:gd name="connsiteX87" fmla="*/ 5136205 w 5184843"/>
              <a:gd name="connsiteY87" fmla="*/ 856264 h 1304770"/>
              <a:gd name="connsiteX88" fmla="*/ 5155660 w 5184843"/>
              <a:gd name="connsiteY88" fmla="*/ 836808 h 1304770"/>
              <a:gd name="connsiteX89" fmla="*/ 5184843 w 5184843"/>
              <a:gd name="connsiteY89" fmla="*/ 827081 h 1304770"/>
              <a:gd name="connsiteX0" fmla="*/ 0 w 5184843"/>
              <a:gd name="connsiteY0" fmla="*/ 486613 h 1308373"/>
              <a:gd name="connsiteX1" fmla="*/ 29183 w 5184843"/>
              <a:gd name="connsiteY1" fmla="*/ 350425 h 1308373"/>
              <a:gd name="connsiteX2" fmla="*/ 194554 w 5184843"/>
              <a:gd name="connsiteY2" fmla="*/ 107234 h 1308373"/>
              <a:gd name="connsiteX3" fmla="*/ 379379 w 5184843"/>
              <a:gd name="connsiteY3" fmla="*/ 9957 h 1308373"/>
              <a:gd name="connsiteX4" fmla="*/ 651754 w 5184843"/>
              <a:gd name="connsiteY4" fmla="*/ 19685 h 1308373"/>
              <a:gd name="connsiteX5" fmla="*/ 875490 w 5184843"/>
              <a:gd name="connsiteY5" fmla="*/ 155872 h 1308373"/>
              <a:gd name="connsiteX6" fmla="*/ 904673 w 5184843"/>
              <a:gd name="connsiteY6" fmla="*/ 350425 h 1308373"/>
              <a:gd name="connsiteX7" fmla="*/ 846307 w 5184843"/>
              <a:gd name="connsiteY7" fmla="*/ 418519 h 1308373"/>
              <a:gd name="connsiteX8" fmla="*/ 690664 w 5184843"/>
              <a:gd name="connsiteY8" fmla="*/ 486613 h 1308373"/>
              <a:gd name="connsiteX9" fmla="*/ 622571 w 5184843"/>
              <a:gd name="connsiteY9" fmla="*/ 408791 h 1308373"/>
              <a:gd name="connsiteX10" fmla="*/ 690664 w 5184843"/>
              <a:gd name="connsiteY10" fmla="*/ 350425 h 1308373"/>
              <a:gd name="connsiteX11" fmla="*/ 856035 w 5184843"/>
              <a:gd name="connsiteY11" fmla="*/ 369881 h 1308373"/>
              <a:gd name="connsiteX12" fmla="*/ 1001949 w 5184843"/>
              <a:gd name="connsiteY12" fmla="*/ 447702 h 1308373"/>
              <a:gd name="connsiteX13" fmla="*/ 1215958 w 5184843"/>
              <a:gd name="connsiteY13" fmla="*/ 720077 h 1308373"/>
              <a:gd name="connsiteX14" fmla="*/ 1332690 w 5184843"/>
              <a:gd name="connsiteY14" fmla="*/ 943813 h 1308373"/>
              <a:gd name="connsiteX15" fmla="*/ 1527243 w 5184843"/>
              <a:gd name="connsiteY15" fmla="*/ 1118911 h 1308373"/>
              <a:gd name="connsiteX16" fmla="*/ 1942189 w 5184843"/>
              <a:gd name="connsiteY16" fmla="*/ 1242482 h 1308373"/>
              <a:gd name="connsiteX17" fmla="*/ 2188724 w 5184843"/>
              <a:gd name="connsiteY17" fmla="*/ 1187004 h 1308373"/>
              <a:gd name="connsiteX18" fmla="*/ 2441643 w 5184843"/>
              <a:gd name="connsiteY18" fmla="*/ 1011906 h 1308373"/>
              <a:gd name="connsiteX19" fmla="*/ 2490281 w 5184843"/>
              <a:gd name="connsiteY19" fmla="*/ 681166 h 1308373"/>
              <a:gd name="connsiteX20" fmla="*/ 2402732 w 5184843"/>
              <a:gd name="connsiteY20" fmla="*/ 496340 h 1308373"/>
              <a:gd name="connsiteX21" fmla="*/ 2159541 w 5184843"/>
              <a:gd name="connsiteY21" fmla="*/ 379608 h 1308373"/>
              <a:gd name="connsiteX22" fmla="*/ 2013626 w 5184843"/>
              <a:gd name="connsiteY22" fmla="*/ 399064 h 1308373"/>
              <a:gd name="connsiteX23" fmla="*/ 1935805 w 5184843"/>
              <a:gd name="connsiteY23" fmla="*/ 525523 h 1308373"/>
              <a:gd name="connsiteX24" fmla="*/ 2091447 w 5184843"/>
              <a:gd name="connsiteY24" fmla="*/ 710349 h 1308373"/>
              <a:gd name="connsiteX25" fmla="*/ 2344366 w 5184843"/>
              <a:gd name="connsiteY25" fmla="*/ 739532 h 1308373"/>
              <a:gd name="connsiteX26" fmla="*/ 2548647 w 5184843"/>
              <a:gd name="connsiteY26" fmla="*/ 720077 h 1308373"/>
              <a:gd name="connsiteX27" fmla="*/ 2850205 w 5184843"/>
              <a:gd name="connsiteY27" fmla="*/ 710349 h 1308373"/>
              <a:gd name="connsiteX28" fmla="*/ 3210128 w 5184843"/>
              <a:gd name="connsiteY28" fmla="*/ 797898 h 1308373"/>
              <a:gd name="connsiteX29" fmla="*/ 3394954 w 5184843"/>
              <a:gd name="connsiteY29" fmla="*/ 904902 h 1308373"/>
              <a:gd name="connsiteX30" fmla="*/ 3453320 w 5184843"/>
              <a:gd name="connsiteY30" fmla="*/ 1041089 h 1308373"/>
              <a:gd name="connsiteX31" fmla="*/ 3463047 w 5184843"/>
              <a:gd name="connsiteY31" fmla="*/ 1089728 h 1308373"/>
              <a:gd name="connsiteX32" fmla="*/ 3472775 w 5184843"/>
              <a:gd name="connsiteY32" fmla="*/ 1128638 h 1308373"/>
              <a:gd name="connsiteX33" fmla="*/ 3453320 w 5184843"/>
              <a:gd name="connsiteY33" fmla="*/ 1216187 h 1308373"/>
              <a:gd name="connsiteX34" fmla="*/ 3443592 w 5184843"/>
              <a:gd name="connsiteY34" fmla="*/ 1245370 h 1308373"/>
              <a:gd name="connsiteX35" fmla="*/ 3404681 w 5184843"/>
              <a:gd name="connsiteY35" fmla="*/ 1255098 h 1308373"/>
              <a:gd name="connsiteX36" fmla="*/ 3317132 w 5184843"/>
              <a:gd name="connsiteY36" fmla="*/ 1284281 h 1308373"/>
              <a:gd name="connsiteX37" fmla="*/ 3287949 w 5184843"/>
              <a:gd name="connsiteY37" fmla="*/ 1303736 h 1308373"/>
              <a:gd name="connsiteX38" fmla="*/ 3161490 w 5184843"/>
              <a:gd name="connsiteY38" fmla="*/ 1294008 h 1308373"/>
              <a:gd name="connsiteX39" fmla="*/ 3083669 w 5184843"/>
              <a:gd name="connsiteY39" fmla="*/ 1167549 h 1308373"/>
              <a:gd name="connsiteX40" fmla="*/ 3093396 w 5184843"/>
              <a:gd name="connsiteY40" fmla="*/ 1031362 h 1308373"/>
              <a:gd name="connsiteX41" fmla="*/ 3268494 w 5184843"/>
              <a:gd name="connsiteY41" fmla="*/ 885447 h 1308373"/>
              <a:gd name="connsiteX42" fmla="*/ 3463047 w 5184843"/>
              <a:gd name="connsiteY42" fmla="*/ 865991 h 1308373"/>
              <a:gd name="connsiteX43" fmla="*/ 3550596 w 5184843"/>
              <a:gd name="connsiteY43" fmla="*/ 885447 h 1308373"/>
              <a:gd name="connsiteX44" fmla="*/ 3579779 w 5184843"/>
              <a:gd name="connsiteY44" fmla="*/ 904902 h 1308373"/>
              <a:gd name="connsiteX45" fmla="*/ 3599235 w 5184843"/>
              <a:gd name="connsiteY45" fmla="*/ 924357 h 1308373"/>
              <a:gd name="connsiteX46" fmla="*/ 3638145 w 5184843"/>
              <a:gd name="connsiteY46" fmla="*/ 934085 h 1308373"/>
              <a:gd name="connsiteX47" fmla="*/ 3667328 w 5184843"/>
              <a:gd name="connsiteY47" fmla="*/ 963268 h 1308373"/>
              <a:gd name="connsiteX48" fmla="*/ 3745149 w 5184843"/>
              <a:gd name="connsiteY48" fmla="*/ 1002179 h 1308373"/>
              <a:gd name="connsiteX49" fmla="*/ 3774332 w 5184843"/>
              <a:gd name="connsiteY49" fmla="*/ 1031362 h 1308373"/>
              <a:gd name="connsiteX50" fmla="*/ 3813243 w 5184843"/>
              <a:gd name="connsiteY50" fmla="*/ 1041089 h 1308373"/>
              <a:gd name="connsiteX51" fmla="*/ 3842426 w 5184843"/>
              <a:gd name="connsiteY51" fmla="*/ 1050817 h 1308373"/>
              <a:gd name="connsiteX52" fmla="*/ 3900792 w 5184843"/>
              <a:gd name="connsiteY52" fmla="*/ 1089728 h 1308373"/>
              <a:gd name="connsiteX53" fmla="*/ 4046707 w 5184843"/>
              <a:gd name="connsiteY53" fmla="*/ 1138366 h 1308373"/>
              <a:gd name="connsiteX54" fmla="*/ 4075890 w 5184843"/>
              <a:gd name="connsiteY54" fmla="*/ 1157821 h 1308373"/>
              <a:gd name="connsiteX55" fmla="*/ 4134256 w 5184843"/>
              <a:gd name="connsiteY55" fmla="*/ 1167549 h 1308373"/>
              <a:gd name="connsiteX56" fmla="*/ 4182894 w 5184843"/>
              <a:gd name="connsiteY56" fmla="*/ 1177277 h 1308373"/>
              <a:gd name="connsiteX57" fmla="*/ 4231532 w 5184843"/>
              <a:gd name="connsiteY57" fmla="*/ 1196732 h 1308373"/>
              <a:gd name="connsiteX58" fmla="*/ 4620639 w 5184843"/>
              <a:gd name="connsiteY58" fmla="*/ 1187004 h 1308373"/>
              <a:gd name="connsiteX59" fmla="*/ 4679005 w 5184843"/>
              <a:gd name="connsiteY59" fmla="*/ 1157821 h 1308373"/>
              <a:gd name="connsiteX60" fmla="*/ 4747098 w 5184843"/>
              <a:gd name="connsiteY60" fmla="*/ 1128638 h 1308373"/>
              <a:gd name="connsiteX61" fmla="*/ 4834647 w 5184843"/>
              <a:gd name="connsiteY61" fmla="*/ 1060545 h 1308373"/>
              <a:gd name="connsiteX62" fmla="*/ 4873558 w 5184843"/>
              <a:gd name="connsiteY62" fmla="*/ 982723 h 1308373"/>
              <a:gd name="connsiteX63" fmla="*/ 4883286 w 5184843"/>
              <a:gd name="connsiteY63" fmla="*/ 943813 h 1308373"/>
              <a:gd name="connsiteX64" fmla="*/ 4902741 w 5184843"/>
              <a:gd name="connsiteY64" fmla="*/ 904902 h 1308373"/>
              <a:gd name="connsiteX65" fmla="*/ 4912469 w 5184843"/>
              <a:gd name="connsiteY65" fmla="*/ 865991 h 1308373"/>
              <a:gd name="connsiteX66" fmla="*/ 4951379 w 5184843"/>
              <a:gd name="connsiteY66" fmla="*/ 661711 h 1308373"/>
              <a:gd name="connsiteX67" fmla="*/ 4941652 w 5184843"/>
              <a:gd name="connsiteY67" fmla="*/ 535251 h 1308373"/>
              <a:gd name="connsiteX68" fmla="*/ 4922196 w 5184843"/>
              <a:gd name="connsiteY68" fmla="*/ 515796 h 1308373"/>
              <a:gd name="connsiteX69" fmla="*/ 4902741 w 5184843"/>
              <a:gd name="connsiteY69" fmla="*/ 476885 h 1308373"/>
              <a:gd name="connsiteX70" fmla="*/ 4795737 w 5184843"/>
              <a:gd name="connsiteY70" fmla="*/ 408791 h 1308373"/>
              <a:gd name="connsiteX71" fmla="*/ 4640094 w 5184843"/>
              <a:gd name="connsiteY71" fmla="*/ 418519 h 1308373"/>
              <a:gd name="connsiteX72" fmla="*/ 4610911 w 5184843"/>
              <a:gd name="connsiteY72" fmla="*/ 437974 h 1308373"/>
              <a:gd name="connsiteX73" fmla="*/ 4562273 w 5184843"/>
              <a:gd name="connsiteY73" fmla="*/ 496340 h 1308373"/>
              <a:gd name="connsiteX74" fmla="*/ 4542817 w 5184843"/>
              <a:gd name="connsiteY74" fmla="*/ 535251 h 1308373"/>
              <a:gd name="connsiteX75" fmla="*/ 4562273 w 5184843"/>
              <a:gd name="connsiteY75" fmla="*/ 661711 h 1308373"/>
              <a:gd name="connsiteX76" fmla="*/ 4572000 w 5184843"/>
              <a:gd name="connsiteY76" fmla="*/ 700621 h 1308373"/>
              <a:gd name="connsiteX77" fmla="*/ 4601183 w 5184843"/>
              <a:gd name="connsiteY77" fmla="*/ 729804 h 1308373"/>
              <a:gd name="connsiteX78" fmla="*/ 4640094 w 5184843"/>
              <a:gd name="connsiteY78" fmla="*/ 749260 h 1308373"/>
              <a:gd name="connsiteX79" fmla="*/ 4659549 w 5184843"/>
              <a:gd name="connsiteY79" fmla="*/ 778442 h 1308373"/>
              <a:gd name="connsiteX80" fmla="*/ 4688732 w 5184843"/>
              <a:gd name="connsiteY80" fmla="*/ 788170 h 1308373"/>
              <a:gd name="connsiteX81" fmla="*/ 4776281 w 5184843"/>
              <a:gd name="connsiteY81" fmla="*/ 827081 h 1308373"/>
              <a:gd name="connsiteX82" fmla="*/ 4834647 w 5184843"/>
              <a:gd name="connsiteY82" fmla="*/ 846536 h 1308373"/>
              <a:gd name="connsiteX83" fmla="*/ 4863830 w 5184843"/>
              <a:gd name="connsiteY83" fmla="*/ 856264 h 1308373"/>
              <a:gd name="connsiteX84" fmla="*/ 4931924 w 5184843"/>
              <a:gd name="connsiteY84" fmla="*/ 865991 h 1308373"/>
              <a:gd name="connsiteX85" fmla="*/ 4961107 w 5184843"/>
              <a:gd name="connsiteY85" fmla="*/ 875719 h 1308373"/>
              <a:gd name="connsiteX86" fmla="*/ 5136205 w 5184843"/>
              <a:gd name="connsiteY86" fmla="*/ 856264 h 1308373"/>
              <a:gd name="connsiteX87" fmla="*/ 5155660 w 5184843"/>
              <a:gd name="connsiteY87" fmla="*/ 836808 h 1308373"/>
              <a:gd name="connsiteX88" fmla="*/ 5184843 w 5184843"/>
              <a:gd name="connsiteY88" fmla="*/ 827081 h 1308373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43592 w 5184843"/>
              <a:gd name="connsiteY34" fmla="*/ 1245370 h 1309850"/>
              <a:gd name="connsiteX35" fmla="*/ 3404681 w 5184843"/>
              <a:gd name="connsiteY35" fmla="*/ 1255098 h 1309850"/>
              <a:gd name="connsiteX36" fmla="*/ 3287949 w 5184843"/>
              <a:gd name="connsiteY36" fmla="*/ 1303736 h 1309850"/>
              <a:gd name="connsiteX37" fmla="*/ 3161490 w 5184843"/>
              <a:gd name="connsiteY37" fmla="*/ 1294008 h 1309850"/>
              <a:gd name="connsiteX38" fmla="*/ 3083669 w 5184843"/>
              <a:gd name="connsiteY38" fmla="*/ 1167549 h 1309850"/>
              <a:gd name="connsiteX39" fmla="*/ 3093396 w 5184843"/>
              <a:gd name="connsiteY39" fmla="*/ 1031362 h 1309850"/>
              <a:gd name="connsiteX40" fmla="*/ 3268494 w 5184843"/>
              <a:gd name="connsiteY40" fmla="*/ 885447 h 1309850"/>
              <a:gd name="connsiteX41" fmla="*/ 3463047 w 5184843"/>
              <a:gd name="connsiteY41" fmla="*/ 865991 h 1309850"/>
              <a:gd name="connsiteX42" fmla="*/ 3550596 w 5184843"/>
              <a:gd name="connsiteY42" fmla="*/ 885447 h 1309850"/>
              <a:gd name="connsiteX43" fmla="*/ 3579779 w 5184843"/>
              <a:gd name="connsiteY43" fmla="*/ 904902 h 1309850"/>
              <a:gd name="connsiteX44" fmla="*/ 3599235 w 5184843"/>
              <a:gd name="connsiteY44" fmla="*/ 924357 h 1309850"/>
              <a:gd name="connsiteX45" fmla="*/ 3638145 w 5184843"/>
              <a:gd name="connsiteY45" fmla="*/ 934085 h 1309850"/>
              <a:gd name="connsiteX46" fmla="*/ 3667328 w 5184843"/>
              <a:gd name="connsiteY46" fmla="*/ 963268 h 1309850"/>
              <a:gd name="connsiteX47" fmla="*/ 3745149 w 5184843"/>
              <a:gd name="connsiteY47" fmla="*/ 1002179 h 1309850"/>
              <a:gd name="connsiteX48" fmla="*/ 3774332 w 5184843"/>
              <a:gd name="connsiteY48" fmla="*/ 1031362 h 1309850"/>
              <a:gd name="connsiteX49" fmla="*/ 3813243 w 5184843"/>
              <a:gd name="connsiteY49" fmla="*/ 1041089 h 1309850"/>
              <a:gd name="connsiteX50" fmla="*/ 3842426 w 5184843"/>
              <a:gd name="connsiteY50" fmla="*/ 1050817 h 1309850"/>
              <a:gd name="connsiteX51" fmla="*/ 3900792 w 5184843"/>
              <a:gd name="connsiteY51" fmla="*/ 1089728 h 1309850"/>
              <a:gd name="connsiteX52" fmla="*/ 4046707 w 5184843"/>
              <a:gd name="connsiteY52" fmla="*/ 1138366 h 1309850"/>
              <a:gd name="connsiteX53" fmla="*/ 4075890 w 5184843"/>
              <a:gd name="connsiteY53" fmla="*/ 1157821 h 1309850"/>
              <a:gd name="connsiteX54" fmla="*/ 4134256 w 5184843"/>
              <a:gd name="connsiteY54" fmla="*/ 1167549 h 1309850"/>
              <a:gd name="connsiteX55" fmla="*/ 4182894 w 5184843"/>
              <a:gd name="connsiteY55" fmla="*/ 1177277 h 1309850"/>
              <a:gd name="connsiteX56" fmla="*/ 4231532 w 5184843"/>
              <a:gd name="connsiteY56" fmla="*/ 1196732 h 1309850"/>
              <a:gd name="connsiteX57" fmla="*/ 4620639 w 5184843"/>
              <a:gd name="connsiteY57" fmla="*/ 1187004 h 1309850"/>
              <a:gd name="connsiteX58" fmla="*/ 4679005 w 5184843"/>
              <a:gd name="connsiteY58" fmla="*/ 1157821 h 1309850"/>
              <a:gd name="connsiteX59" fmla="*/ 4747098 w 5184843"/>
              <a:gd name="connsiteY59" fmla="*/ 1128638 h 1309850"/>
              <a:gd name="connsiteX60" fmla="*/ 4834647 w 5184843"/>
              <a:gd name="connsiteY60" fmla="*/ 1060545 h 1309850"/>
              <a:gd name="connsiteX61" fmla="*/ 4873558 w 5184843"/>
              <a:gd name="connsiteY61" fmla="*/ 982723 h 1309850"/>
              <a:gd name="connsiteX62" fmla="*/ 4883286 w 5184843"/>
              <a:gd name="connsiteY62" fmla="*/ 943813 h 1309850"/>
              <a:gd name="connsiteX63" fmla="*/ 4902741 w 5184843"/>
              <a:gd name="connsiteY63" fmla="*/ 904902 h 1309850"/>
              <a:gd name="connsiteX64" fmla="*/ 4912469 w 5184843"/>
              <a:gd name="connsiteY64" fmla="*/ 865991 h 1309850"/>
              <a:gd name="connsiteX65" fmla="*/ 4951379 w 5184843"/>
              <a:gd name="connsiteY65" fmla="*/ 661711 h 1309850"/>
              <a:gd name="connsiteX66" fmla="*/ 4941652 w 5184843"/>
              <a:gd name="connsiteY66" fmla="*/ 535251 h 1309850"/>
              <a:gd name="connsiteX67" fmla="*/ 4922196 w 5184843"/>
              <a:gd name="connsiteY67" fmla="*/ 515796 h 1309850"/>
              <a:gd name="connsiteX68" fmla="*/ 4902741 w 5184843"/>
              <a:gd name="connsiteY68" fmla="*/ 476885 h 1309850"/>
              <a:gd name="connsiteX69" fmla="*/ 4795737 w 5184843"/>
              <a:gd name="connsiteY69" fmla="*/ 408791 h 1309850"/>
              <a:gd name="connsiteX70" fmla="*/ 4640094 w 5184843"/>
              <a:gd name="connsiteY70" fmla="*/ 418519 h 1309850"/>
              <a:gd name="connsiteX71" fmla="*/ 4610911 w 5184843"/>
              <a:gd name="connsiteY71" fmla="*/ 437974 h 1309850"/>
              <a:gd name="connsiteX72" fmla="*/ 4562273 w 5184843"/>
              <a:gd name="connsiteY72" fmla="*/ 496340 h 1309850"/>
              <a:gd name="connsiteX73" fmla="*/ 4542817 w 5184843"/>
              <a:gd name="connsiteY73" fmla="*/ 535251 h 1309850"/>
              <a:gd name="connsiteX74" fmla="*/ 4562273 w 5184843"/>
              <a:gd name="connsiteY74" fmla="*/ 661711 h 1309850"/>
              <a:gd name="connsiteX75" fmla="*/ 4572000 w 5184843"/>
              <a:gd name="connsiteY75" fmla="*/ 700621 h 1309850"/>
              <a:gd name="connsiteX76" fmla="*/ 4601183 w 5184843"/>
              <a:gd name="connsiteY76" fmla="*/ 729804 h 1309850"/>
              <a:gd name="connsiteX77" fmla="*/ 4640094 w 5184843"/>
              <a:gd name="connsiteY77" fmla="*/ 749260 h 1309850"/>
              <a:gd name="connsiteX78" fmla="*/ 4659549 w 5184843"/>
              <a:gd name="connsiteY78" fmla="*/ 778442 h 1309850"/>
              <a:gd name="connsiteX79" fmla="*/ 4688732 w 5184843"/>
              <a:gd name="connsiteY79" fmla="*/ 788170 h 1309850"/>
              <a:gd name="connsiteX80" fmla="*/ 4776281 w 5184843"/>
              <a:gd name="connsiteY80" fmla="*/ 827081 h 1309850"/>
              <a:gd name="connsiteX81" fmla="*/ 4834647 w 5184843"/>
              <a:gd name="connsiteY81" fmla="*/ 846536 h 1309850"/>
              <a:gd name="connsiteX82" fmla="*/ 4863830 w 5184843"/>
              <a:gd name="connsiteY82" fmla="*/ 856264 h 1309850"/>
              <a:gd name="connsiteX83" fmla="*/ 4931924 w 5184843"/>
              <a:gd name="connsiteY83" fmla="*/ 865991 h 1309850"/>
              <a:gd name="connsiteX84" fmla="*/ 4961107 w 5184843"/>
              <a:gd name="connsiteY84" fmla="*/ 875719 h 1309850"/>
              <a:gd name="connsiteX85" fmla="*/ 5136205 w 5184843"/>
              <a:gd name="connsiteY85" fmla="*/ 856264 h 1309850"/>
              <a:gd name="connsiteX86" fmla="*/ 5155660 w 5184843"/>
              <a:gd name="connsiteY86" fmla="*/ 836808 h 1309850"/>
              <a:gd name="connsiteX87" fmla="*/ 5184843 w 5184843"/>
              <a:gd name="connsiteY8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53320 w 5184843"/>
              <a:gd name="connsiteY33" fmla="*/ 1216187 h 1309850"/>
              <a:gd name="connsiteX34" fmla="*/ 3404681 w 5184843"/>
              <a:gd name="connsiteY34" fmla="*/ 1255098 h 1309850"/>
              <a:gd name="connsiteX35" fmla="*/ 3287949 w 5184843"/>
              <a:gd name="connsiteY35" fmla="*/ 1303736 h 1309850"/>
              <a:gd name="connsiteX36" fmla="*/ 3161490 w 5184843"/>
              <a:gd name="connsiteY36" fmla="*/ 1294008 h 1309850"/>
              <a:gd name="connsiteX37" fmla="*/ 3083669 w 5184843"/>
              <a:gd name="connsiteY37" fmla="*/ 1167549 h 1309850"/>
              <a:gd name="connsiteX38" fmla="*/ 3093396 w 5184843"/>
              <a:gd name="connsiteY38" fmla="*/ 1031362 h 1309850"/>
              <a:gd name="connsiteX39" fmla="*/ 3268494 w 5184843"/>
              <a:gd name="connsiteY39" fmla="*/ 885447 h 1309850"/>
              <a:gd name="connsiteX40" fmla="*/ 3463047 w 5184843"/>
              <a:gd name="connsiteY40" fmla="*/ 865991 h 1309850"/>
              <a:gd name="connsiteX41" fmla="*/ 3550596 w 5184843"/>
              <a:gd name="connsiteY41" fmla="*/ 885447 h 1309850"/>
              <a:gd name="connsiteX42" fmla="*/ 3579779 w 5184843"/>
              <a:gd name="connsiteY42" fmla="*/ 904902 h 1309850"/>
              <a:gd name="connsiteX43" fmla="*/ 3599235 w 5184843"/>
              <a:gd name="connsiteY43" fmla="*/ 924357 h 1309850"/>
              <a:gd name="connsiteX44" fmla="*/ 3638145 w 5184843"/>
              <a:gd name="connsiteY44" fmla="*/ 934085 h 1309850"/>
              <a:gd name="connsiteX45" fmla="*/ 3667328 w 5184843"/>
              <a:gd name="connsiteY45" fmla="*/ 963268 h 1309850"/>
              <a:gd name="connsiteX46" fmla="*/ 3745149 w 5184843"/>
              <a:gd name="connsiteY46" fmla="*/ 1002179 h 1309850"/>
              <a:gd name="connsiteX47" fmla="*/ 3774332 w 5184843"/>
              <a:gd name="connsiteY47" fmla="*/ 1031362 h 1309850"/>
              <a:gd name="connsiteX48" fmla="*/ 3813243 w 5184843"/>
              <a:gd name="connsiteY48" fmla="*/ 1041089 h 1309850"/>
              <a:gd name="connsiteX49" fmla="*/ 3842426 w 5184843"/>
              <a:gd name="connsiteY49" fmla="*/ 1050817 h 1309850"/>
              <a:gd name="connsiteX50" fmla="*/ 3900792 w 5184843"/>
              <a:gd name="connsiteY50" fmla="*/ 1089728 h 1309850"/>
              <a:gd name="connsiteX51" fmla="*/ 4046707 w 5184843"/>
              <a:gd name="connsiteY51" fmla="*/ 1138366 h 1309850"/>
              <a:gd name="connsiteX52" fmla="*/ 4075890 w 5184843"/>
              <a:gd name="connsiteY52" fmla="*/ 1157821 h 1309850"/>
              <a:gd name="connsiteX53" fmla="*/ 4134256 w 5184843"/>
              <a:gd name="connsiteY53" fmla="*/ 1167549 h 1309850"/>
              <a:gd name="connsiteX54" fmla="*/ 4182894 w 5184843"/>
              <a:gd name="connsiteY54" fmla="*/ 1177277 h 1309850"/>
              <a:gd name="connsiteX55" fmla="*/ 4231532 w 5184843"/>
              <a:gd name="connsiteY55" fmla="*/ 1196732 h 1309850"/>
              <a:gd name="connsiteX56" fmla="*/ 4620639 w 5184843"/>
              <a:gd name="connsiteY56" fmla="*/ 1187004 h 1309850"/>
              <a:gd name="connsiteX57" fmla="*/ 4679005 w 5184843"/>
              <a:gd name="connsiteY57" fmla="*/ 1157821 h 1309850"/>
              <a:gd name="connsiteX58" fmla="*/ 4747098 w 5184843"/>
              <a:gd name="connsiteY58" fmla="*/ 1128638 h 1309850"/>
              <a:gd name="connsiteX59" fmla="*/ 4834647 w 5184843"/>
              <a:gd name="connsiteY59" fmla="*/ 1060545 h 1309850"/>
              <a:gd name="connsiteX60" fmla="*/ 4873558 w 5184843"/>
              <a:gd name="connsiteY60" fmla="*/ 982723 h 1309850"/>
              <a:gd name="connsiteX61" fmla="*/ 4883286 w 5184843"/>
              <a:gd name="connsiteY61" fmla="*/ 943813 h 1309850"/>
              <a:gd name="connsiteX62" fmla="*/ 4902741 w 5184843"/>
              <a:gd name="connsiteY62" fmla="*/ 904902 h 1309850"/>
              <a:gd name="connsiteX63" fmla="*/ 4912469 w 5184843"/>
              <a:gd name="connsiteY63" fmla="*/ 865991 h 1309850"/>
              <a:gd name="connsiteX64" fmla="*/ 4951379 w 5184843"/>
              <a:gd name="connsiteY64" fmla="*/ 661711 h 1309850"/>
              <a:gd name="connsiteX65" fmla="*/ 4941652 w 5184843"/>
              <a:gd name="connsiteY65" fmla="*/ 535251 h 1309850"/>
              <a:gd name="connsiteX66" fmla="*/ 4922196 w 5184843"/>
              <a:gd name="connsiteY66" fmla="*/ 515796 h 1309850"/>
              <a:gd name="connsiteX67" fmla="*/ 4902741 w 5184843"/>
              <a:gd name="connsiteY67" fmla="*/ 476885 h 1309850"/>
              <a:gd name="connsiteX68" fmla="*/ 4795737 w 5184843"/>
              <a:gd name="connsiteY68" fmla="*/ 408791 h 1309850"/>
              <a:gd name="connsiteX69" fmla="*/ 4640094 w 5184843"/>
              <a:gd name="connsiteY69" fmla="*/ 418519 h 1309850"/>
              <a:gd name="connsiteX70" fmla="*/ 4610911 w 5184843"/>
              <a:gd name="connsiteY70" fmla="*/ 437974 h 1309850"/>
              <a:gd name="connsiteX71" fmla="*/ 4562273 w 5184843"/>
              <a:gd name="connsiteY71" fmla="*/ 496340 h 1309850"/>
              <a:gd name="connsiteX72" fmla="*/ 4542817 w 5184843"/>
              <a:gd name="connsiteY72" fmla="*/ 535251 h 1309850"/>
              <a:gd name="connsiteX73" fmla="*/ 4562273 w 5184843"/>
              <a:gd name="connsiteY73" fmla="*/ 661711 h 1309850"/>
              <a:gd name="connsiteX74" fmla="*/ 4572000 w 5184843"/>
              <a:gd name="connsiteY74" fmla="*/ 700621 h 1309850"/>
              <a:gd name="connsiteX75" fmla="*/ 4601183 w 5184843"/>
              <a:gd name="connsiteY75" fmla="*/ 729804 h 1309850"/>
              <a:gd name="connsiteX76" fmla="*/ 4640094 w 5184843"/>
              <a:gd name="connsiteY76" fmla="*/ 749260 h 1309850"/>
              <a:gd name="connsiteX77" fmla="*/ 4659549 w 5184843"/>
              <a:gd name="connsiteY77" fmla="*/ 778442 h 1309850"/>
              <a:gd name="connsiteX78" fmla="*/ 4688732 w 5184843"/>
              <a:gd name="connsiteY78" fmla="*/ 788170 h 1309850"/>
              <a:gd name="connsiteX79" fmla="*/ 4776281 w 5184843"/>
              <a:gd name="connsiteY79" fmla="*/ 827081 h 1309850"/>
              <a:gd name="connsiteX80" fmla="*/ 4834647 w 5184843"/>
              <a:gd name="connsiteY80" fmla="*/ 846536 h 1309850"/>
              <a:gd name="connsiteX81" fmla="*/ 4863830 w 5184843"/>
              <a:gd name="connsiteY81" fmla="*/ 856264 h 1309850"/>
              <a:gd name="connsiteX82" fmla="*/ 4931924 w 5184843"/>
              <a:gd name="connsiteY82" fmla="*/ 865991 h 1309850"/>
              <a:gd name="connsiteX83" fmla="*/ 4961107 w 5184843"/>
              <a:gd name="connsiteY83" fmla="*/ 875719 h 1309850"/>
              <a:gd name="connsiteX84" fmla="*/ 5136205 w 5184843"/>
              <a:gd name="connsiteY84" fmla="*/ 856264 h 1309850"/>
              <a:gd name="connsiteX85" fmla="*/ 5155660 w 5184843"/>
              <a:gd name="connsiteY85" fmla="*/ 836808 h 1309850"/>
              <a:gd name="connsiteX86" fmla="*/ 5184843 w 5184843"/>
              <a:gd name="connsiteY8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72775 w 5184843"/>
              <a:gd name="connsiteY32" fmla="*/ 1128638 h 1309850"/>
              <a:gd name="connsiteX33" fmla="*/ 3404681 w 5184843"/>
              <a:gd name="connsiteY33" fmla="*/ 1255098 h 1309850"/>
              <a:gd name="connsiteX34" fmla="*/ 3287949 w 5184843"/>
              <a:gd name="connsiteY34" fmla="*/ 1303736 h 1309850"/>
              <a:gd name="connsiteX35" fmla="*/ 3161490 w 5184843"/>
              <a:gd name="connsiteY35" fmla="*/ 1294008 h 1309850"/>
              <a:gd name="connsiteX36" fmla="*/ 3083669 w 5184843"/>
              <a:gd name="connsiteY36" fmla="*/ 1167549 h 1309850"/>
              <a:gd name="connsiteX37" fmla="*/ 3093396 w 5184843"/>
              <a:gd name="connsiteY37" fmla="*/ 1031362 h 1309850"/>
              <a:gd name="connsiteX38" fmla="*/ 3268494 w 5184843"/>
              <a:gd name="connsiteY38" fmla="*/ 885447 h 1309850"/>
              <a:gd name="connsiteX39" fmla="*/ 3463047 w 5184843"/>
              <a:gd name="connsiteY39" fmla="*/ 865991 h 1309850"/>
              <a:gd name="connsiteX40" fmla="*/ 3550596 w 5184843"/>
              <a:gd name="connsiteY40" fmla="*/ 885447 h 1309850"/>
              <a:gd name="connsiteX41" fmla="*/ 3579779 w 5184843"/>
              <a:gd name="connsiteY41" fmla="*/ 904902 h 1309850"/>
              <a:gd name="connsiteX42" fmla="*/ 3599235 w 5184843"/>
              <a:gd name="connsiteY42" fmla="*/ 924357 h 1309850"/>
              <a:gd name="connsiteX43" fmla="*/ 3638145 w 5184843"/>
              <a:gd name="connsiteY43" fmla="*/ 934085 h 1309850"/>
              <a:gd name="connsiteX44" fmla="*/ 3667328 w 5184843"/>
              <a:gd name="connsiteY44" fmla="*/ 963268 h 1309850"/>
              <a:gd name="connsiteX45" fmla="*/ 3745149 w 5184843"/>
              <a:gd name="connsiteY45" fmla="*/ 1002179 h 1309850"/>
              <a:gd name="connsiteX46" fmla="*/ 3774332 w 5184843"/>
              <a:gd name="connsiteY46" fmla="*/ 1031362 h 1309850"/>
              <a:gd name="connsiteX47" fmla="*/ 3813243 w 5184843"/>
              <a:gd name="connsiteY47" fmla="*/ 1041089 h 1309850"/>
              <a:gd name="connsiteX48" fmla="*/ 3842426 w 5184843"/>
              <a:gd name="connsiteY48" fmla="*/ 1050817 h 1309850"/>
              <a:gd name="connsiteX49" fmla="*/ 3900792 w 5184843"/>
              <a:gd name="connsiteY49" fmla="*/ 1089728 h 1309850"/>
              <a:gd name="connsiteX50" fmla="*/ 4046707 w 5184843"/>
              <a:gd name="connsiteY50" fmla="*/ 1138366 h 1309850"/>
              <a:gd name="connsiteX51" fmla="*/ 4075890 w 5184843"/>
              <a:gd name="connsiteY51" fmla="*/ 1157821 h 1309850"/>
              <a:gd name="connsiteX52" fmla="*/ 4134256 w 5184843"/>
              <a:gd name="connsiteY52" fmla="*/ 1167549 h 1309850"/>
              <a:gd name="connsiteX53" fmla="*/ 4182894 w 5184843"/>
              <a:gd name="connsiteY53" fmla="*/ 1177277 h 1309850"/>
              <a:gd name="connsiteX54" fmla="*/ 4231532 w 5184843"/>
              <a:gd name="connsiteY54" fmla="*/ 1196732 h 1309850"/>
              <a:gd name="connsiteX55" fmla="*/ 4620639 w 5184843"/>
              <a:gd name="connsiteY55" fmla="*/ 1187004 h 1309850"/>
              <a:gd name="connsiteX56" fmla="*/ 4679005 w 5184843"/>
              <a:gd name="connsiteY56" fmla="*/ 1157821 h 1309850"/>
              <a:gd name="connsiteX57" fmla="*/ 4747098 w 5184843"/>
              <a:gd name="connsiteY57" fmla="*/ 1128638 h 1309850"/>
              <a:gd name="connsiteX58" fmla="*/ 4834647 w 5184843"/>
              <a:gd name="connsiteY58" fmla="*/ 1060545 h 1309850"/>
              <a:gd name="connsiteX59" fmla="*/ 4873558 w 5184843"/>
              <a:gd name="connsiteY59" fmla="*/ 982723 h 1309850"/>
              <a:gd name="connsiteX60" fmla="*/ 4883286 w 5184843"/>
              <a:gd name="connsiteY60" fmla="*/ 943813 h 1309850"/>
              <a:gd name="connsiteX61" fmla="*/ 4902741 w 5184843"/>
              <a:gd name="connsiteY61" fmla="*/ 904902 h 1309850"/>
              <a:gd name="connsiteX62" fmla="*/ 4912469 w 5184843"/>
              <a:gd name="connsiteY62" fmla="*/ 865991 h 1309850"/>
              <a:gd name="connsiteX63" fmla="*/ 4951379 w 5184843"/>
              <a:gd name="connsiteY63" fmla="*/ 661711 h 1309850"/>
              <a:gd name="connsiteX64" fmla="*/ 4941652 w 5184843"/>
              <a:gd name="connsiteY64" fmla="*/ 535251 h 1309850"/>
              <a:gd name="connsiteX65" fmla="*/ 4922196 w 5184843"/>
              <a:gd name="connsiteY65" fmla="*/ 515796 h 1309850"/>
              <a:gd name="connsiteX66" fmla="*/ 4902741 w 5184843"/>
              <a:gd name="connsiteY66" fmla="*/ 476885 h 1309850"/>
              <a:gd name="connsiteX67" fmla="*/ 4795737 w 5184843"/>
              <a:gd name="connsiteY67" fmla="*/ 408791 h 1309850"/>
              <a:gd name="connsiteX68" fmla="*/ 4640094 w 5184843"/>
              <a:gd name="connsiteY68" fmla="*/ 418519 h 1309850"/>
              <a:gd name="connsiteX69" fmla="*/ 4610911 w 5184843"/>
              <a:gd name="connsiteY69" fmla="*/ 437974 h 1309850"/>
              <a:gd name="connsiteX70" fmla="*/ 4562273 w 5184843"/>
              <a:gd name="connsiteY70" fmla="*/ 496340 h 1309850"/>
              <a:gd name="connsiteX71" fmla="*/ 4542817 w 5184843"/>
              <a:gd name="connsiteY71" fmla="*/ 535251 h 1309850"/>
              <a:gd name="connsiteX72" fmla="*/ 4562273 w 5184843"/>
              <a:gd name="connsiteY72" fmla="*/ 661711 h 1309850"/>
              <a:gd name="connsiteX73" fmla="*/ 4572000 w 5184843"/>
              <a:gd name="connsiteY73" fmla="*/ 700621 h 1309850"/>
              <a:gd name="connsiteX74" fmla="*/ 4601183 w 5184843"/>
              <a:gd name="connsiteY74" fmla="*/ 729804 h 1309850"/>
              <a:gd name="connsiteX75" fmla="*/ 4640094 w 5184843"/>
              <a:gd name="connsiteY75" fmla="*/ 749260 h 1309850"/>
              <a:gd name="connsiteX76" fmla="*/ 4659549 w 5184843"/>
              <a:gd name="connsiteY76" fmla="*/ 778442 h 1309850"/>
              <a:gd name="connsiteX77" fmla="*/ 4688732 w 5184843"/>
              <a:gd name="connsiteY77" fmla="*/ 788170 h 1309850"/>
              <a:gd name="connsiteX78" fmla="*/ 4776281 w 5184843"/>
              <a:gd name="connsiteY78" fmla="*/ 827081 h 1309850"/>
              <a:gd name="connsiteX79" fmla="*/ 4834647 w 5184843"/>
              <a:gd name="connsiteY79" fmla="*/ 846536 h 1309850"/>
              <a:gd name="connsiteX80" fmla="*/ 4863830 w 5184843"/>
              <a:gd name="connsiteY80" fmla="*/ 856264 h 1309850"/>
              <a:gd name="connsiteX81" fmla="*/ 4931924 w 5184843"/>
              <a:gd name="connsiteY81" fmla="*/ 865991 h 1309850"/>
              <a:gd name="connsiteX82" fmla="*/ 4961107 w 5184843"/>
              <a:gd name="connsiteY82" fmla="*/ 875719 h 1309850"/>
              <a:gd name="connsiteX83" fmla="*/ 5136205 w 5184843"/>
              <a:gd name="connsiteY83" fmla="*/ 856264 h 1309850"/>
              <a:gd name="connsiteX84" fmla="*/ 5155660 w 5184843"/>
              <a:gd name="connsiteY84" fmla="*/ 836808 h 1309850"/>
              <a:gd name="connsiteX85" fmla="*/ 5184843 w 5184843"/>
              <a:gd name="connsiteY8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53320 w 5184843"/>
              <a:gd name="connsiteY30" fmla="*/ 1041089 h 1309850"/>
              <a:gd name="connsiteX31" fmla="*/ 3463047 w 5184843"/>
              <a:gd name="connsiteY31" fmla="*/ 1089728 h 1309850"/>
              <a:gd name="connsiteX32" fmla="*/ 3404681 w 5184843"/>
              <a:gd name="connsiteY32" fmla="*/ 1255098 h 1309850"/>
              <a:gd name="connsiteX33" fmla="*/ 3287949 w 5184843"/>
              <a:gd name="connsiteY33" fmla="*/ 1303736 h 1309850"/>
              <a:gd name="connsiteX34" fmla="*/ 3161490 w 5184843"/>
              <a:gd name="connsiteY34" fmla="*/ 1294008 h 1309850"/>
              <a:gd name="connsiteX35" fmla="*/ 3083669 w 5184843"/>
              <a:gd name="connsiteY35" fmla="*/ 1167549 h 1309850"/>
              <a:gd name="connsiteX36" fmla="*/ 3093396 w 5184843"/>
              <a:gd name="connsiteY36" fmla="*/ 1031362 h 1309850"/>
              <a:gd name="connsiteX37" fmla="*/ 3268494 w 5184843"/>
              <a:gd name="connsiteY37" fmla="*/ 885447 h 1309850"/>
              <a:gd name="connsiteX38" fmla="*/ 3463047 w 5184843"/>
              <a:gd name="connsiteY38" fmla="*/ 865991 h 1309850"/>
              <a:gd name="connsiteX39" fmla="*/ 3550596 w 5184843"/>
              <a:gd name="connsiteY39" fmla="*/ 885447 h 1309850"/>
              <a:gd name="connsiteX40" fmla="*/ 3579779 w 5184843"/>
              <a:gd name="connsiteY40" fmla="*/ 904902 h 1309850"/>
              <a:gd name="connsiteX41" fmla="*/ 3599235 w 5184843"/>
              <a:gd name="connsiteY41" fmla="*/ 924357 h 1309850"/>
              <a:gd name="connsiteX42" fmla="*/ 3638145 w 5184843"/>
              <a:gd name="connsiteY42" fmla="*/ 934085 h 1309850"/>
              <a:gd name="connsiteX43" fmla="*/ 3667328 w 5184843"/>
              <a:gd name="connsiteY43" fmla="*/ 963268 h 1309850"/>
              <a:gd name="connsiteX44" fmla="*/ 3745149 w 5184843"/>
              <a:gd name="connsiteY44" fmla="*/ 1002179 h 1309850"/>
              <a:gd name="connsiteX45" fmla="*/ 3774332 w 5184843"/>
              <a:gd name="connsiteY45" fmla="*/ 1031362 h 1309850"/>
              <a:gd name="connsiteX46" fmla="*/ 3813243 w 5184843"/>
              <a:gd name="connsiteY46" fmla="*/ 1041089 h 1309850"/>
              <a:gd name="connsiteX47" fmla="*/ 3842426 w 5184843"/>
              <a:gd name="connsiteY47" fmla="*/ 1050817 h 1309850"/>
              <a:gd name="connsiteX48" fmla="*/ 3900792 w 5184843"/>
              <a:gd name="connsiteY48" fmla="*/ 1089728 h 1309850"/>
              <a:gd name="connsiteX49" fmla="*/ 4046707 w 5184843"/>
              <a:gd name="connsiteY49" fmla="*/ 1138366 h 1309850"/>
              <a:gd name="connsiteX50" fmla="*/ 4075890 w 5184843"/>
              <a:gd name="connsiteY50" fmla="*/ 1157821 h 1309850"/>
              <a:gd name="connsiteX51" fmla="*/ 4134256 w 5184843"/>
              <a:gd name="connsiteY51" fmla="*/ 1167549 h 1309850"/>
              <a:gd name="connsiteX52" fmla="*/ 4182894 w 5184843"/>
              <a:gd name="connsiteY52" fmla="*/ 1177277 h 1309850"/>
              <a:gd name="connsiteX53" fmla="*/ 4231532 w 5184843"/>
              <a:gd name="connsiteY53" fmla="*/ 1196732 h 1309850"/>
              <a:gd name="connsiteX54" fmla="*/ 4620639 w 5184843"/>
              <a:gd name="connsiteY54" fmla="*/ 1187004 h 1309850"/>
              <a:gd name="connsiteX55" fmla="*/ 4679005 w 5184843"/>
              <a:gd name="connsiteY55" fmla="*/ 1157821 h 1309850"/>
              <a:gd name="connsiteX56" fmla="*/ 4747098 w 5184843"/>
              <a:gd name="connsiteY56" fmla="*/ 1128638 h 1309850"/>
              <a:gd name="connsiteX57" fmla="*/ 4834647 w 5184843"/>
              <a:gd name="connsiteY57" fmla="*/ 1060545 h 1309850"/>
              <a:gd name="connsiteX58" fmla="*/ 4873558 w 5184843"/>
              <a:gd name="connsiteY58" fmla="*/ 982723 h 1309850"/>
              <a:gd name="connsiteX59" fmla="*/ 4883286 w 5184843"/>
              <a:gd name="connsiteY59" fmla="*/ 943813 h 1309850"/>
              <a:gd name="connsiteX60" fmla="*/ 4902741 w 5184843"/>
              <a:gd name="connsiteY60" fmla="*/ 904902 h 1309850"/>
              <a:gd name="connsiteX61" fmla="*/ 4912469 w 5184843"/>
              <a:gd name="connsiteY61" fmla="*/ 865991 h 1309850"/>
              <a:gd name="connsiteX62" fmla="*/ 4951379 w 5184843"/>
              <a:gd name="connsiteY62" fmla="*/ 661711 h 1309850"/>
              <a:gd name="connsiteX63" fmla="*/ 4941652 w 5184843"/>
              <a:gd name="connsiteY63" fmla="*/ 535251 h 1309850"/>
              <a:gd name="connsiteX64" fmla="*/ 4922196 w 5184843"/>
              <a:gd name="connsiteY64" fmla="*/ 515796 h 1309850"/>
              <a:gd name="connsiteX65" fmla="*/ 4902741 w 5184843"/>
              <a:gd name="connsiteY65" fmla="*/ 476885 h 1309850"/>
              <a:gd name="connsiteX66" fmla="*/ 4795737 w 5184843"/>
              <a:gd name="connsiteY66" fmla="*/ 408791 h 1309850"/>
              <a:gd name="connsiteX67" fmla="*/ 4640094 w 5184843"/>
              <a:gd name="connsiteY67" fmla="*/ 418519 h 1309850"/>
              <a:gd name="connsiteX68" fmla="*/ 4610911 w 5184843"/>
              <a:gd name="connsiteY68" fmla="*/ 437974 h 1309850"/>
              <a:gd name="connsiteX69" fmla="*/ 4562273 w 5184843"/>
              <a:gd name="connsiteY69" fmla="*/ 496340 h 1309850"/>
              <a:gd name="connsiteX70" fmla="*/ 4542817 w 5184843"/>
              <a:gd name="connsiteY70" fmla="*/ 535251 h 1309850"/>
              <a:gd name="connsiteX71" fmla="*/ 4562273 w 5184843"/>
              <a:gd name="connsiteY71" fmla="*/ 661711 h 1309850"/>
              <a:gd name="connsiteX72" fmla="*/ 4572000 w 5184843"/>
              <a:gd name="connsiteY72" fmla="*/ 700621 h 1309850"/>
              <a:gd name="connsiteX73" fmla="*/ 4601183 w 5184843"/>
              <a:gd name="connsiteY73" fmla="*/ 729804 h 1309850"/>
              <a:gd name="connsiteX74" fmla="*/ 4640094 w 5184843"/>
              <a:gd name="connsiteY74" fmla="*/ 749260 h 1309850"/>
              <a:gd name="connsiteX75" fmla="*/ 4659549 w 5184843"/>
              <a:gd name="connsiteY75" fmla="*/ 778442 h 1309850"/>
              <a:gd name="connsiteX76" fmla="*/ 4688732 w 5184843"/>
              <a:gd name="connsiteY76" fmla="*/ 788170 h 1309850"/>
              <a:gd name="connsiteX77" fmla="*/ 4776281 w 5184843"/>
              <a:gd name="connsiteY77" fmla="*/ 827081 h 1309850"/>
              <a:gd name="connsiteX78" fmla="*/ 4834647 w 5184843"/>
              <a:gd name="connsiteY78" fmla="*/ 846536 h 1309850"/>
              <a:gd name="connsiteX79" fmla="*/ 4863830 w 5184843"/>
              <a:gd name="connsiteY79" fmla="*/ 856264 h 1309850"/>
              <a:gd name="connsiteX80" fmla="*/ 4931924 w 5184843"/>
              <a:gd name="connsiteY80" fmla="*/ 865991 h 1309850"/>
              <a:gd name="connsiteX81" fmla="*/ 4961107 w 5184843"/>
              <a:gd name="connsiteY81" fmla="*/ 875719 h 1309850"/>
              <a:gd name="connsiteX82" fmla="*/ 5136205 w 5184843"/>
              <a:gd name="connsiteY82" fmla="*/ 856264 h 1309850"/>
              <a:gd name="connsiteX83" fmla="*/ 5155660 w 5184843"/>
              <a:gd name="connsiteY83" fmla="*/ 836808 h 1309850"/>
              <a:gd name="connsiteX84" fmla="*/ 5184843 w 5184843"/>
              <a:gd name="connsiteY8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55660 w 5184843"/>
              <a:gd name="connsiteY82" fmla="*/ 836808 h 1309850"/>
              <a:gd name="connsiteX83" fmla="*/ 5184843 w 5184843"/>
              <a:gd name="connsiteY8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31924 w 5184843"/>
              <a:gd name="connsiteY79" fmla="*/ 865991 h 1309850"/>
              <a:gd name="connsiteX80" fmla="*/ 4961107 w 5184843"/>
              <a:gd name="connsiteY80" fmla="*/ 875719 h 1309850"/>
              <a:gd name="connsiteX81" fmla="*/ 5136205 w 5184843"/>
              <a:gd name="connsiteY81" fmla="*/ 856264 h 1309850"/>
              <a:gd name="connsiteX82" fmla="*/ 5184843 w 5184843"/>
              <a:gd name="connsiteY8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62273 w 5184843"/>
              <a:gd name="connsiteY68" fmla="*/ 496340 h 1309850"/>
              <a:gd name="connsiteX69" fmla="*/ 4542817 w 5184843"/>
              <a:gd name="connsiteY69" fmla="*/ 535251 h 1309850"/>
              <a:gd name="connsiteX70" fmla="*/ 4562273 w 5184843"/>
              <a:gd name="connsiteY70" fmla="*/ 661711 h 1309850"/>
              <a:gd name="connsiteX71" fmla="*/ 4572000 w 5184843"/>
              <a:gd name="connsiteY71" fmla="*/ 700621 h 1309850"/>
              <a:gd name="connsiteX72" fmla="*/ 4601183 w 5184843"/>
              <a:gd name="connsiteY72" fmla="*/ 729804 h 1309850"/>
              <a:gd name="connsiteX73" fmla="*/ 4640094 w 5184843"/>
              <a:gd name="connsiteY73" fmla="*/ 749260 h 1309850"/>
              <a:gd name="connsiteX74" fmla="*/ 4659549 w 5184843"/>
              <a:gd name="connsiteY74" fmla="*/ 778442 h 1309850"/>
              <a:gd name="connsiteX75" fmla="*/ 4688732 w 5184843"/>
              <a:gd name="connsiteY75" fmla="*/ 788170 h 1309850"/>
              <a:gd name="connsiteX76" fmla="*/ 4776281 w 5184843"/>
              <a:gd name="connsiteY76" fmla="*/ 827081 h 1309850"/>
              <a:gd name="connsiteX77" fmla="*/ 4834647 w 5184843"/>
              <a:gd name="connsiteY77" fmla="*/ 846536 h 1309850"/>
              <a:gd name="connsiteX78" fmla="*/ 4863830 w 5184843"/>
              <a:gd name="connsiteY78" fmla="*/ 856264 h 1309850"/>
              <a:gd name="connsiteX79" fmla="*/ 4961107 w 5184843"/>
              <a:gd name="connsiteY79" fmla="*/ 875719 h 1309850"/>
              <a:gd name="connsiteX80" fmla="*/ 5136205 w 5184843"/>
              <a:gd name="connsiteY80" fmla="*/ 856264 h 1309850"/>
              <a:gd name="connsiteX81" fmla="*/ 5184843 w 5184843"/>
              <a:gd name="connsiteY8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40094 w 5184843"/>
              <a:gd name="connsiteY72" fmla="*/ 749260 h 1309850"/>
              <a:gd name="connsiteX73" fmla="*/ 4659549 w 5184843"/>
              <a:gd name="connsiteY73" fmla="*/ 778442 h 1309850"/>
              <a:gd name="connsiteX74" fmla="*/ 4688732 w 5184843"/>
              <a:gd name="connsiteY74" fmla="*/ 788170 h 1309850"/>
              <a:gd name="connsiteX75" fmla="*/ 4776281 w 5184843"/>
              <a:gd name="connsiteY75" fmla="*/ 827081 h 1309850"/>
              <a:gd name="connsiteX76" fmla="*/ 4834647 w 5184843"/>
              <a:gd name="connsiteY76" fmla="*/ 846536 h 1309850"/>
              <a:gd name="connsiteX77" fmla="*/ 4863830 w 5184843"/>
              <a:gd name="connsiteY77" fmla="*/ 856264 h 1309850"/>
              <a:gd name="connsiteX78" fmla="*/ 4961107 w 5184843"/>
              <a:gd name="connsiteY78" fmla="*/ 875719 h 1309850"/>
              <a:gd name="connsiteX79" fmla="*/ 5136205 w 5184843"/>
              <a:gd name="connsiteY79" fmla="*/ 856264 h 1309850"/>
              <a:gd name="connsiteX80" fmla="*/ 5184843 w 5184843"/>
              <a:gd name="connsiteY8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688732 w 5184843"/>
              <a:gd name="connsiteY73" fmla="*/ 788170 h 1309850"/>
              <a:gd name="connsiteX74" fmla="*/ 4776281 w 5184843"/>
              <a:gd name="connsiteY74" fmla="*/ 827081 h 1309850"/>
              <a:gd name="connsiteX75" fmla="*/ 4834647 w 5184843"/>
              <a:gd name="connsiteY75" fmla="*/ 846536 h 1309850"/>
              <a:gd name="connsiteX76" fmla="*/ 4863830 w 5184843"/>
              <a:gd name="connsiteY76" fmla="*/ 856264 h 1309850"/>
              <a:gd name="connsiteX77" fmla="*/ 4961107 w 5184843"/>
              <a:gd name="connsiteY77" fmla="*/ 875719 h 1309850"/>
              <a:gd name="connsiteX78" fmla="*/ 5136205 w 5184843"/>
              <a:gd name="connsiteY78" fmla="*/ 856264 h 1309850"/>
              <a:gd name="connsiteX79" fmla="*/ 5184843 w 5184843"/>
              <a:gd name="connsiteY7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34647 w 5184843"/>
              <a:gd name="connsiteY74" fmla="*/ 846536 h 1309850"/>
              <a:gd name="connsiteX75" fmla="*/ 4863830 w 5184843"/>
              <a:gd name="connsiteY75" fmla="*/ 856264 h 1309850"/>
              <a:gd name="connsiteX76" fmla="*/ 4961107 w 5184843"/>
              <a:gd name="connsiteY76" fmla="*/ 875719 h 1309850"/>
              <a:gd name="connsiteX77" fmla="*/ 5136205 w 5184843"/>
              <a:gd name="connsiteY77" fmla="*/ 856264 h 1309850"/>
              <a:gd name="connsiteX78" fmla="*/ 5184843 w 5184843"/>
              <a:gd name="connsiteY7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883286 w 5184843"/>
              <a:gd name="connsiteY58" fmla="*/ 943813 h 1309850"/>
              <a:gd name="connsiteX59" fmla="*/ 4902741 w 5184843"/>
              <a:gd name="connsiteY59" fmla="*/ 904902 h 1309850"/>
              <a:gd name="connsiteX60" fmla="*/ 4912469 w 5184843"/>
              <a:gd name="connsiteY60" fmla="*/ 865991 h 1309850"/>
              <a:gd name="connsiteX61" fmla="*/ 4951379 w 5184843"/>
              <a:gd name="connsiteY61" fmla="*/ 661711 h 1309850"/>
              <a:gd name="connsiteX62" fmla="*/ 4941652 w 5184843"/>
              <a:gd name="connsiteY62" fmla="*/ 535251 h 1309850"/>
              <a:gd name="connsiteX63" fmla="*/ 4922196 w 5184843"/>
              <a:gd name="connsiteY63" fmla="*/ 515796 h 1309850"/>
              <a:gd name="connsiteX64" fmla="*/ 4902741 w 5184843"/>
              <a:gd name="connsiteY64" fmla="*/ 476885 h 1309850"/>
              <a:gd name="connsiteX65" fmla="*/ 4795737 w 5184843"/>
              <a:gd name="connsiteY65" fmla="*/ 408791 h 1309850"/>
              <a:gd name="connsiteX66" fmla="*/ 4640094 w 5184843"/>
              <a:gd name="connsiteY66" fmla="*/ 418519 h 1309850"/>
              <a:gd name="connsiteX67" fmla="*/ 4610911 w 5184843"/>
              <a:gd name="connsiteY67" fmla="*/ 437974 h 1309850"/>
              <a:gd name="connsiteX68" fmla="*/ 4542817 w 5184843"/>
              <a:gd name="connsiteY68" fmla="*/ 535251 h 1309850"/>
              <a:gd name="connsiteX69" fmla="*/ 4562273 w 5184843"/>
              <a:gd name="connsiteY69" fmla="*/ 661711 h 1309850"/>
              <a:gd name="connsiteX70" fmla="*/ 4572000 w 5184843"/>
              <a:gd name="connsiteY70" fmla="*/ 700621 h 1309850"/>
              <a:gd name="connsiteX71" fmla="*/ 4601183 w 5184843"/>
              <a:gd name="connsiteY71" fmla="*/ 729804 h 1309850"/>
              <a:gd name="connsiteX72" fmla="*/ 4659549 w 5184843"/>
              <a:gd name="connsiteY72" fmla="*/ 778442 h 1309850"/>
              <a:gd name="connsiteX73" fmla="*/ 4776281 w 5184843"/>
              <a:gd name="connsiteY73" fmla="*/ 827081 h 1309850"/>
              <a:gd name="connsiteX74" fmla="*/ 4863830 w 5184843"/>
              <a:gd name="connsiteY74" fmla="*/ 856264 h 1309850"/>
              <a:gd name="connsiteX75" fmla="*/ 4961107 w 5184843"/>
              <a:gd name="connsiteY75" fmla="*/ 875719 h 1309850"/>
              <a:gd name="connsiteX76" fmla="*/ 5136205 w 5184843"/>
              <a:gd name="connsiteY76" fmla="*/ 856264 h 1309850"/>
              <a:gd name="connsiteX77" fmla="*/ 5184843 w 5184843"/>
              <a:gd name="connsiteY7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182894 w 5184843"/>
              <a:gd name="connsiteY51" fmla="*/ 1177277 h 1309850"/>
              <a:gd name="connsiteX52" fmla="*/ 4231532 w 5184843"/>
              <a:gd name="connsiteY52" fmla="*/ 1196732 h 1309850"/>
              <a:gd name="connsiteX53" fmla="*/ 4620639 w 5184843"/>
              <a:gd name="connsiteY53" fmla="*/ 1187004 h 1309850"/>
              <a:gd name="connsiteX54" fmla="*/ 4679005 w 5184843"/>
              <a:gd name="connsiteY54" fmla="*/ 1157821 h 1309850"/>
              <a:gd name="connsiteX55" fmla="*/ 4747098 w 5184843"/>
              <a:gd name="connsiteY55" fmla="*/ 1128638 h 1309850"/>
              <a:gd name="connsiteX56" fmla="*/ 4834647 w 5184843"/>
              <a:gd name="connsiteY56" fmla="*/ 1060545 h 1309850"/>
              <a:gd name="connsiteX57" fmla="*/ 4873558 w 5184843"/>
              <a:gd name="connsiteY57" fmla="*/ 982723 h 1309850"/>
              <a:gd name="connsiteX58" fmla="*/ 4902741 w 5184843"/>
              <a:gd name="connsiteY58" fmla="*/ 904902 h 1309850"/>
              <a:gd name="connsiteX59" fmla="*/ 4912469 w 5184843"/>
              <a:gd name="connsiteY59" fmla="*/ 865991 h 1309850"/>
              <a:gd name="connsiteX60" fmla="*/ 4951379 w 5184843"/>
              <a:gd name="connsiteY60" fmla="*/ 661711 h 1309850"/>
              <a:gd name="connsiteX61" fmla="*/ 4941652 w 5184843"/>
              <a:gd name="connsiteY61" fmla="*/ 535251 h 1309850"/>
              <a:gd name="connsiteX62" fmla="*/ 4922196 w 5184843"/>
              <a:gd name="connsiteY62" fmla="*/ 515796 h 1309850"/>
              <a:gd name="connsiteX63" fmla="*/ 4902741 w 5184843"/>
              <a:gd name="connsiteY63" fmla="*/ 476885 h 1309850"/>
              <a:gd name="connsiteX64" fmla="*/ 4795737 w 5184843"/>
              <a:gd name="connsiteY64" fmla="*/ 408791 h 1309850"/>
              <a:gd name="connsiteX65" fmla="*/ 4640094 w 5184843"/>
              <a:gd name="connsiteY65" fmla="*/ 418519 h 1309850"/>
              <a:gd name="connsiteX66" fmla="*/ 4610911 w 5184843"/>
              <a:gd name="connsiteY66" fmla="*/ 437974 h 1309850"/>
              <a:gd name="connsiteX67" fmla="*/ 4542817 w 5184843"/>
              <a:gd name="connsiteY67" fmla="*/ 535251 h 1309850"/>
              <a:gd name="connsiteX68" fmla="*/ 4562273 w 5184843"/>
              <a:gd name="connsiteY68" fmla="*/ 661711 h 1309850"/>
              <a:gd name="connsiteX69" fmla="*/ 4572000 w 5184843"/>
              <a:gd name="connsiteY69" fmla="*/ 700621 h 1309850"/>
              <a:gd name="connsiteX70" fmla="*/ 4601183 w 5184843"/>
              <a:gd name="connsiteY70" fmla="*/ 729804 h 1309850"/>
              <a:gd name="connsiteX71" fmla="*/ 4659549 w 5184843"/>
              <a:gd name="connsiteY71" fmla="*/ 778442 h 1309850"/>
              <a:gd name="connsiteX72" fmla="*/ 4776281 w 5184843"/>
              <a:gd name="connsiteY72" fmla="*/ 827081 h 1309850"/>
              <a:gd name="connsiteX73" fmla="*/ 4863830 w 5184843"/>
              <a:gd name="connsiteY73" fmla="*/ 856264 h 1309850"/>
              <a:gd name="connsiteX74" fmla="*/ 4961107 w 5184843"/>
              <a:gd name="connsiteY74" fmla="*/ 875719 h 1309850"/>
              <a:gd name="connsiteX75" fmla="*/ 5136205 w 5184843"/>
              <a:gd name="connsiteY75" fmla="*/ 856264 h 1309850"/>
              <a:gd name="connsiteX76" fmla="*/ 5184843 w 5184843"/>
              <a:gd name="connsiteY7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46707 w 5184843"/>
              <a:gd name="connsiteY48" fmla="*/ 1138366 h 1309850"/>
              <a:gd name="connsiteX49" fmla="*/ 4075890 w 5184843"/>
              <a:gd name="connsiteY49" fmla="*/ 1157821 h 1309850"/>
              <a:gd name="connsiteX50" fmla="*/ 4134256 w 5184843"/>
              <a:gd name="connsiteY50" fmla="*/ 1167549 h 1309850"/>
              <a:gd name="connsiteX51" fmla="*/ 4231532 w 5184843"/>
              <a:gd name="connsiteY51" fmla="*/ 1196732 h 1309850"/>
              <a:gd name="connsiteX52" fmla="*/ 4620639 w 5184843"/>
              <a:gd name="connsiteY52" fmla="*/ 1187004 h 1309850"/>
              <a:gd name="connsiteX53" fmla="*/ 4679005 w 5184843"/>
              <a:gd name="connsiteY53" fmla="*/ 1157821 h 1309850"/>
              <a:gd name="connsiteX54" fmla="*/ 4747098 w 5184843"/>
              <a:gd name="connsiteY54" fmla="*/ 1128638 h 1309850"/>
              <a:gd name="connsiteX55" fmla="*/ 4834647 w 5184843"/>
              <a:gd name="connsiteY55" fmla="*/ 1060545 h 1309850"/>
              <a:gd name="connsiteX56" fmla="*/ 4873558 w 5184843"/>
              <a:gd name="connsiteY56" fmla="*/ 982723 h 1309850"/>
              <a:gd name="connsiteX57" fmla="*/ 4902741 w 5184843"/>
              <a:gd name="connsiteY57" fmla="*/ 904902 h 1309850"/>
              <a:gd name="connsiteX58" fmla="*/ 4912469 w 5184843"/>
              <a:gd name="connsiteY58" fmla="*/ 865991 h 1309850"/>
              <a:gd name="connsiteX59" fmla="*/ 4951379 w 5184843"/>
              <a:gd name="connsiteY59" fmla="*/ 661711 h 1309850"/>
              <a:gd name="connsiteX60" fmla="*/ 4941652 w 5184843"/>
              <a:gd name="connsiteY60" fmla="*/ 535251 h 1309850"/>
              <a:gd name="connsiteX61" fmla="*/ 4922196 w 5184843"/>
              <a:gd name="connsiteY61" fmla="*/ 515796 h 1309850"/>
              <a:gd name="connsiteX62" fmla="*/ 4902741 w 5184843"/>
              <a:gd name="connsiteY62" fmla="*/ 476885 h 1309850"/>
              <a:gd name="connsiteX63" fmla="*/ 4795737 w 5184843"/>
              <a:gd name="connsiteY63" fmla="*/ 408791 h 1309850"/>
              <a:gd name="connsiteX64" fmla="*/ 4640094 w 5184843"/>
              <a:gd name="connsiteY64" fmla="*/ 418519 h 1309850"/>
              <a:gd name="connsiteX65" fmla="*/ 4610911 w 5184843"/>
              <a:gd name="connsiteY65" fmla="*/ 437974 h 1309850"/>
              <a:gd name="connsiteX66" fmla="*/ 4542817 w 5184843"/>
              <a:gd name="connsiteY66" fmla="*/ 535251 h 1309850"/>
              <a:gd name="connsiteX67" fmla="*/ 4562273 w 5184843"/>
              <a:gd name="connsiteY67" fmla="*/ 661711 h 1309850"/>
              <a:gd name="connsiteX68" fmla="*/ 4572000 w 5184843"/>
              <a:gd name="connsiteY68" fmla="*/ 700621 h 1309850"/>
              <a:gd name="connsiteX69" fmla="*/ 4601183 w 5184843"/>
              <a:gd name="connsiteY69" fmla="*/ 729804 h 1309850"/>
              <a:gd name="connsiteX70" fmla="*/ 4659549 w 5184843"/>
              <a:gd name="connsiteY70" fmla="*/ 778442 h 1309850"/>
              <a:gd name="connsiteX71" fmla="*/ 4776281 w 5184843"/>
              <a:gd name="connsiteY71" fmla="*/ 827081 h 1309850"/>
              <a:gd name="connsiteX72" fmla="*/ 4863830 w 5184843"/>
              <a:gd name="connsiteY72" fmla="*/ 856264 h 1309850"/>
              <a:gd name="connsiteX73" fmla="*/ 4961107 w 5184843"/>
              <a:gd name="connsiteY73" fmla="*/ 875719 h 1309850"/>
              <a:gd name="connsiteX74" fmla="*/ 5136205 w 5184843"/>
              <a:gd name="connsiteY74" fmla="*/ 856264 h 1309850"/>
              <a:gd name="connsiteX75" fmla="*/ 5184843 w 5184843"/>
              <a:gd name="connsiteY7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13243 w 5184843"/>
              <a:gd name="connsiteY45" fmla="*/ 1041089 h 1309850"/>
              <a:gd name="connsiteX46" fmla="*/ 3842426 w 5184843"/>
              <a:gd name="connsiteY46" fmla="*/ 1050817 h 1309850"/>
              <a:gd name="connsiteX47" fmla="*/ 3900792 w 5184843"/>
              <a:gd name="connsiteY47" fmla="*/ 1089728 h 1309850"/>
              <a:gd name="connsiteX48" fmla="*/ 4075890 w 5184843"/>
              <a:gd name="connsiteY48" fmla="*/ 1157821 h 1309850"/>
              <a:gd name="connsiteX49" fmla="*/ 4134256 w 5184843"/>
              <a:gd name="connsiteY49" fmla="*/ 1167549 h 1309850"/>
              <a:gd name="connsiteX50" fmla="*/ 4231532 w 5184843"/>
              <a:gd name="connsiteY50" fmla="*/ 1196732 h 1309850"/>
              <a:gd name="connsiteX51" fmla="*/ 4620639 w 5184843"/>
              <a:gd name="connsiteY51" fmla="*/ 1187004 h 1309850"/>
              <a:gd name="connsiteX52" fmla="*/ 4679005 w 5184843"/>
              <a:gd name="connsiteY52" fmla="*/ 1157821 h 1309850"/>
              <a:gd name="connsiteX53" fmla="*/ 4747098 w 5184843"/>
              <a:gd name="connsiteY53" fmla="*/ 1128638 h 1309850"/>
              <a:gd name="connsiteX54" fmla="*/ 4834647 w 5184843"/>
              <a:gd name="connsiteY54" fmla="*/ 1060545 h 1309850"/>
              <a:gd name="connsiteX55" fmla="*/ 4873558 w 5184843"/>
              <a:gd name="connsiteY55" fmla="*/ 982723 h 1309850"/>
              <a:gd name="connsiteX56" fmla="*/ 4902741 w 5184843"/>
              <a:gd name="connsiteY56" fmla="*/ 904902 h 1309850"/>
              <a:gd name="connsiteX57" fmla="*/ 4912469 w 5184843"/>
              <a:gd name="connsiteY57" fmla="*/ 865991 h 1309850"/>
              <a:gd name="connsiteX58" fmla="*/ 4951379 w 5184843"/>
              <a:gd name="connsiteY58" fmla="*/ 661711 h 1309850"/>
              <a:gd name="connsiteX59" fmla="*/ 4941652 w 5184843"/>
              <a:gd name="connsiteY59" fmla="*/ 535251 h 1309850"/>
              <a:gd name="connsiteX60" fmla="*/ 4922196 w 5184843"/>
              <a:gd name="connsiteY60" fmla="*/ 515796 h 1309850"/>
              <a:gd name="connsiteX61" fmla="*/ 4902741 w 5184843"/>
              <a:gd name="connsiteY61" fmla="*/ 476885 h 1309850"/>
              <a:gd name="connsiteX62" fmla="*/ 4795737 w 5184843"/>
              <a:gd name="connsiteY62" fmla="*/ 408791 h 1309850"/>
              <a:gd name="connsiteX63" fmla="*/ 4640094 w 5184843"/>
              <a:gd name="connsiteY63" fmla="*/ 418519 h 1309850"/>
              <a:gd name="connsiteX64" fmla="*/ 4610911 w 5184843"/>
              <a:gd name="connsiteY64" fmla="*/ 437974 h 1309850"/>
              <a:gd name="connsiteX65" fmla="*/ 4542817 w 5184843"/>
              <a:gd name="connsiteY65" fmla="*/ 535251 h 1309850"/>
              <a:gd name="connsiteX66" fmla="*/ 4562273 w 5184843"/>
              <a:gd name="connsiteY66" fmla="*/ 661711 h 1309850"/>
              <a:gd name="connsiteX67" fmla="*/ 4572000 w 5184843"/>
              <a:gd name="connsiteY67" fmla="*/ 700621 h 1309850"/>
              <a:gd name="connsiteX68" fmla="*/ 4601183 w 5184843"/>
              <a:gd name="connsiteY68" fmla="*/ 729804 h 1309850"/>
              <a:gd name="connsiteX69" fmla="*/ 4659549 w 5184843"/>
              <a:gd name="connsiteY69" fmla="*/ 778442 h 1309850"/>
              <a:gd name="connsiteX70" fmla="*/ 4776281 w 5184843"/>
              <a:gd name="connsiteY70" fmla="*/ 827081 h 1309850"/>
              <a:gd name="connsiteX71" fmla="*/ 4863830 w 5184843"/>
              <a:gd name="connsiteY71" fmla="*/ 856264 h 1309850"/>
              <a:gd name="connsiteX72" fmla="*/ 4961107 w 5184843"/>
              <a:gd name="connsiteY72" fmla="*/ 875719 h 1309850"/>
              <a:gd name="connsiteX73" fmla="*/ 5136205 w 5184843"/>
              <a:gd name="connsiteY73" fmla="*/ 856264 h 1309850"/>
              <a:gd name="connsiteX74" fmla="*/ 5184843 w 5184843"/>
              <a:gd name="connsiteY7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599235 w 5184843"/>
              <a:gd name="connsiteY40" fmla="*/ 924357 h 1309850"/>
              <a:gd name="connsiteX41" fmla="*/ 3638145 w 5184843"/>
              <a:gd name="connsiteY41" fmla="*/ 934085 h 1309850"/>
              <a:gd name="connsiteX42" fmla="*/ 3667328 w 5184843"/>
              <a:gd name="connsiteY42" fmla="*/ 963268 h 1309850"/>
              <a:gd name="connsiteX43" fmla="*/ 3745149 w 5184843"/>
              <a:gd name="connsiteY43" fmla="*/ 1002179 h 1309850"/>
              <a:gd name="connsiteX44" fmla="*/ 3774332 w 5184843"/>
              <a:gd name="connsiteY44" fmla="*/ 1031362 h 1309850"/>
              <a:gd name="connsiteX45" fmla="*/ 3842426 w 5184843"/>
              <a:gd name="connsiteY45" fmla="*/ 1050817 h 1309850"/>
              <a:gd name="connsiteX46" fmla="*/ 3900792 w 5184843"/>
              <a:gd name="connsiteY46" fmla="*/ 1089728 h 1309850"/>
              <a:gd name="connsiteX47" fmla="*/ 4075890 w 5184843"/>
              <a:gd name="connsiteY47" fmla="*/ 1157821 h 1309850"/>
              <a:gd name="connsiteX48" fmla="*/ 4134256 w 5184843"/>
              <a:gd name="connsiteY48" fmla="*/ 1167549 h 1309850"/>
              <a:gd name="connsiteX49" fmla="*/ 4231532 w 5184843"/>
              <a:gd name="connsiteY49" fmla="*/ 1196732 h 1309850"/>
              <a:gd name="connsiteX50" fmla="*/ 4620639 w 5184843"/>
              <a:gd name="connsiteY50" fmla="*/ 1187004 h 1309850"/>
              <a:gd name="connsiteX51" fmla="*/ 4679005 w 5184843"/>
              <a:gd name="connsiteY51" fmla="*/ 1157821 h 1309850"/>
              <a:gd name="connsiteX52" fmla="*/ 4747098 w 5184843"/>
              <a:gd name="connsiteY52" fmla="*/ 1128638 h 1309850"/>
              <a:gd name="connsiteX53" fmla="*/ 4834647 w 5184843"/>
              <a:gd name="connsiteY53" fmla="*/ 1060545 h 1309850"/>
              <a:gd name="connsiteX54" fmla="*/ 4873558 w 5184843"/>
              <a:gd name="connsiteY54" fmla="*/ 982723 h 1309850"/>
              <a:gd name="connsiteX55" fmla="*/ 4902741 w 5184843"/>
              <a:gd name="connsiteY55" fmla="*/ 904902 h 1309850"/>
              <a:gd name="connsiteX56" fmla="*/ 4912469 w 5184843"/>
              <a:gd name="connsiteY56" fmla="*/ 865991 h 1309850"/>
              <a:gd name="connsiteX57" fmla="*/ 4951379 w 5184843"/>
              <a:gd name="connsiteY57" fmla="*/ 661711 h 1309850"/>
              <a:gd name="connsiteX58" fmla="*/ 4941652 w 5184843"/>
              <a:gd name="connsiteY58" fmla="*/ 535251 h 1309850"/>
              <a:gd name="connsiteX59" fmla="*/ 4922196 w 5184843"/>
              <a:gd name="connsiteY59" fmla="*/ 515796 h 1309850"/>
              <a:gd name="connsiteX60" fmla="*/ 4902741 w 5184843"/>
              <a:gd name="connsiteY60" fmla="*/ 476885 h 1309850"/>
              <a:gd name="connsiteX61" fmla="*/ 4795737 w 5184843"/>
              <a:gd name="connsiteY61" fmla="*/ 408791 h 1309850"/>
              <a:gd name="connsiteX62" fmla="*/ 4640094 w 5184843"/>
              <a:gd name="connsiteY62" fmla="*/ 418519 h 1309850"/>
              <a:gd name="connsiteX63" fmla="*/ 4610911 w 5184843"/>
              <a:gd name="connsiteY63" fmla="*/ 437974 h 1309850"/>
              <a:gd name="connsiteX64" fmla="*/ 4542817 w 5184843"/>
              <a:gd name="connsiteY64" fmla="*/ 535251 h 1309850"/>
              <a:gd name="connsiteX65" fmla="*/ 4562273 w 5184843"/>
              <a:gd name="connsiteY65" fmla="*/ 661711 h 1309850"/>
              <a:gd name="connsiteX66" fmla="*/ 4572000 w 5184843"/>
              <a:gd name="connsiteY66" fmla="*/ 700621 h 1309850"/>
              <a:gd name="connsiteX67" fmla="*/ 4601183 w 5184843"/>
              <a:gd name="connsiteY67" fmla="*/ 729804 h 1309850"/>
              <a:gd name="connsiteX68" fmla="*/ 4659549 w 5184843"/>
              <a:gd name="connsiteY68" fmla="*/ 778442 h 1309850"/>
              <a:gd name="connsiteX69" fmla="*/ 4776281 w 5184843"/>
              <a:gd name="connsiteY69" fmla="*/ 827081 h 1309850"/>
              <a:gd name="connsiteX70" fmla="*/ 4863830 w 5184843"/>
              <a:gd name="connsiteY70" fmla="*/ 856264 h 1309850"/>
              <a:gd name="connsiteX71" fmla="*/ 4961107 w 5184843"/>
              <a:gd name="connsiteY71" fmla="*/ 875719 h 1309850"/>
              <a:gd name="connsiteX72" fmla="*/ 5136205 w 5184843"/>
              <a:gd name="connsiteY72" fmla="*/ 856264 h 1309850"/>
              <a:gd name="connsiteX73" fmla="*/ 5184843 w 5184843"/>
              <a:gd name="connsiteY7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50596 w 5184843"/>
              <a:gd name="connsiteY38" fmla="*/ 885447 h 1309850"/>
              <a:gd name="connsiteX39" fmla="*/ 3579779 w 5184843"/>
              <a:gd name="connsiteY39" fmla="*/ 904902 h 1309850"/>
              <a:gd name="connsiteX40" fmla="*/ 3638145 w 5184843"/>
              <a:gd name="connsiteY40" fmla="*/ 934085 h 1309850"/>
              <a:gd name="connsiteX41" fmla="*/ 3667328 w 5184843"/>
              <a:gd name="connsiteY41" fmla="*/ 963268 h 1309850"/>
              <a:gd name="connsiteX42" fmla="*/ 3745149 w 5184843"/>
              <a:gd name="connsiteY42" fmla="*/ 1002179 h 1309850"/>
              <a:gd name="connsiteX43" fmla="*/ 3774332 w 5184843"/>
              <a:gd name="connsiteY43" fmla="*/ 1031362 h 1309850"/>
              <a:gd name="connsiteX44" fmla="*/ 3842426 w 5184843"/>
              <a:gd name="connsiteY44" fmla="*/ 1050817 h 1309850"/>
              <a:gd name="connsiteX45" fmla="*/ 3900792 w 5184843"/>
              <a:gd name="connsiteY45" fmla="*/ 1089728 h 1309850"/>
              <a:gd name="connsiteX46" fmla="*/ 4075890 w 5184843"/>
              <a:gd name="connsiteY46" fmla="*/ 1157821 h 1309850"/>
              <a:gd name="connsiteX47" fmla="*/ 4134256 w 5184843"/>
              <a:gd name="connsiteY47" fmla="*/ 1167549 h 1309850"/>
              <a:gd name="connsiteX48" fmla="*/ 4231532 w 5184843"/>
              <a:gd name="connsiteY48" fmla="*/ 1196732 h 1309850"/>
              <a:gd name="connsiteX49" fmla="*/ 4620639 w 5184843"/>
              <a:gd name="connsiteY49" fmla="*/ 1187004 h 1309850"/>
              <a:gd name="connsiteX50" fmla="*/ 4679005 w 5184843"/>
              <a:gd name="connsiteY50" fmla="*/ 1157821 h 1309850"/>
              <a:gd name="connsiteX51" fmla="*/ 4747098 w 5184843"/>
              <a:gd name="connsiteY51" fmla="*/ 1128638 h 1309850"/>
              <a:gd name="connsiteX52" fmla="*/ 4834647 w 5184843"/>
              <a:gd name="connsiteY52" fmla="*/ 1060545 h 1309850"/>
              <a:gd name="connsiteX53" fmla="*/ 4873558 w 5184843"/>
              <a:gd name="connsiteY53" fmla="*/ 982723 h 1309850"/>
              <a:gd name="connsiteX54" fmla="*/ 4902741 w 5184843"/>
              <a:gd name="connsiteY54" fmla="*/ 904902 h 1309850"/>
              <a:gd name="connsiteX55" fmla="*/ 4912469 w 5184843"/>
              <a:gd name="connsiteY55" fmla="*/ 865991 h 1309850"/>
              <a:gd name="connsiteX56" fmla="*/ 4951379 w 5184843"/>
              <a:gd name="connsiteY56" fmla="*/ 661711 h 1309850"/>
              <a:gd name="connsiteX57" fmla="*/ 4941652 w 5184843"/>
              <a:gd name="connsiteY57" fmla="*/ 535251 h 1309850"/>
              <a:gd name="connsiteX58" fmla="*/ 4922196 w 5184843"/>
              <a:gd name="connsiteY58" fmla="*/ 515796 h 1309850"/>
              <a:gd name="connsiteX59" fmla="*/ 4902741 w 5184843"/>
              <a:gd name="connsiteY59" fmla="*/ 476885 h 1309850"/>
              <a:gd name="connsiteX60" fmla="*/ 4795737 w 5184843"/>
              <a:gd name="connsiteY60" fmla="*/ 408791 h 1309850"/>
              <a:gd name="connsiteX61" fmla="*/ 4640094 w 5184843"/>
              <a:gd name="connsiteY61" fmla="*/ 418519 h 1309850"/>
              <a:gd name="connsiteX62" fmla="*/ 4610911 w 5184843"/>
              <a:gd name="connsiteY62" fmla="*/ 437974 h 1309850"/>
              <a:gd name="connsiteX63" fmla="*/ 4542817 w 5184843"/>
              <a:gd name="connsiteY63" fmla="*/ 535251 h 1309850"/>
              <a:gd name="connsiteX64" fmla="*/ 4562273 w 5184843"/>
              <a:gd name="connsiteY64" fmla="*/ 661711 h 1309850"/>
              <a:gd name="connsiteX65" fmla="*/ 4572000 w 5184843"/>
              <a:gd name="connsiteY65" fmla="*/ 700621 h 1309850"/>
              <a:gd name="connsiteX66" fmla="*/ 4601183 w 5184843"/>
              <a:gd name="connsiteY66" fmla="*/ 729804 h 1309850"/>
              <a:gd name="connsiteX67" fmla="*/ 4659549 w 5184843"/>
              <a:gd name="connsiteY67" fmla="*/ 778442 h 1309850"/>
              <a:gd name="connsiteX68" fmla="*/ 4776281 w 5184843"/>
              <a:gd name="connsiteY68" fmla="*/ 827081 h 1309850"/>
              <a:gd name="connsiteX69" fmla="*/ 4863830 w 5184843"/>
              <a:gd name="connsiteY69" fmla="*/ 856264 h 1309850"/>
              <a:gd name="connsiteX70" fmla="*/ 4961107 w 5184843"/>
              <a:gd name="connsiteY70" fmla="*/ 875719 h 1309850"/>
              <a:gd name="connsiteX71" fmla="*/ 5136205 w 5184843"/>
              <a:gd name="connsiteY71" fmla="*/ 856264 h 1309850"/>
              <a:gd name="connsiteX72" fmla="*/ 5184843 w 5184843"/>
              <a:gd name="connsiteY7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579779 w 5184843"/>
              <a:gd name="connsiteY38" fmla="*/ 904902 h 1309850"/>
              <a:gd name="connsiteX39" fmla="*/ 3638145 w 5184843"/>
              <a:gd name="connsiteY39" fmla="*/ 934085 h 1309850"/>
              <a:gd name="connsiteX40" fmla="*/ 3667328 w 5184843"/>
              <a:gd name="connsiteY40" fmla="*/ 963268 h 1309850"/>
              <a:gd name="connsiteX41" fmla="*/ 3745149 w 5184843"/>
              <a:gd name="connsiteY41" fmla="*/ 1002179 h 1309850"/>
              <a:gd name="connsiteX42" fmla="*/ 3774332 w 5184843"/>
              <a:gd name="connsiteY42" fmla="*/ 1031362 h 1309850"/>
              <a:gd name="connsiteX43" fmla="*/ 3842426 w 5184843"/>
              <a:gd name="connsiteY43" fmla="*/ 1050817 h 1309850"/>
              <a:gd name="connsiteX44" fmla="*/ 3900792 w 5184843"/>
              <a:gd name="connsiteY44" fmla="*/ 1089728 h 1309850"/>
              <a:gd name="connsiteX45" fmla="*/ 4075890 w 5184843"/>
              <a:gd name="connsiteY45" fmla="*/ 1157821 h 1309850"/>
              <a:gd name="connsiteX46" fmla="*/ 4134256 w 5184843"/>
              <a:gd name="connsiteY46" fmla="*/ 1167549 h 1309850"/>
              <a:gd name="connsiteX47" fmla="*/ 4231532 w 5184843"/>
              <a:gd name="connsiteY47" fmla="*/ 1196732 h 1309850"/>
              <a:gd name="connsiteX48" fmla="*/ 4620639 w 5184843"/>
              <a:gd name="connsiteY48" fmla="*/ 1187004 h 1309850"/>
              <a:gd name="connsiteX49" fmla="*/ 4679005 w 5184843"/>
              <a:gd name="connsiteY49" fmla="*/ 1157821 h 1309850"/>
              <a:gd name="connsiteX50" fmla="*/ 4747098 w 5184843"/>
              <a:gd name="connsiteY50" fmla="*/ 1128638 h 1309850"/>
              <a:gd name="connsiteX51" fmla="*/ 4834647 w 5184843"/>
              <a:gd name="connsiteY51" fmla="*/ 1060545 h 1309850"/>
              <a:gd name="connsiteX52" fmla="*/ 4873558 w 5184843"/>
              <a:gd name="connsiteY52" fmla="*/ 982723 h 1309850"/>
              <a:gd name="connsiteX53" fmla="*/ 4902741 w 5184843"/>
              <a:gd name="connsiteY53" fmla="*/ 904902 h 1309850"/>
              <a:gd name="connsiteX54" fmla="*/ 4912469 w 5184843"/>
              <a:gd name="connsiteY54" fmla="*/ 865991 h 1309850"/>
              <a:gd name="connsiteX55" fmla="*/ 4951379 w 5184843"/>
              <a:gd name="connsiteY55" fmla="*/ 661711 h 1309850"/>
              <a:gd name="connsiteX56" fmla="*/ 4941652 w 5184843"/>
              <a:gd name="connsiteY56" fmla="*/ 535251 h 1309850"/>
              <a:gd name="connsiteX57" fmla="*/ 4922196 w 5184843"/>
              <a:gd name="connsiteY57" fmla="*/ 515796 h 1309850"/>
              <a:gd name="connsiteX58" fmla="*/ 4902741 w 5184843"/>
              <a:gd name="connsiteY58" fmla="*/ 476885 h 1309850"/>
              <a:gd name="connsiteX59" fmla="*/ 4795737 w 5184843"/>
              <a:gd name="connsiteY59" fmla="*/ 408791 h 1309850"/>
              <a:gd name="connsiteX60" fmla="*/ 4640094 w 5184843"/>
              <a:gd name="connsiteY60" fmla="*/ 418519 h 1309850"/>
              <a:gd name="connsiteX61" fmla="*/ 4610911 w 5184843"/>
              <a:gd name="connsiteY61" fmla="*/ 437974 h 1309850"/>
              <a:gd name="connsiteX62" fmla="*/ 4542817 w 5184843"/>
              <a:gd name="connsiteY62" fmla="*/ 535251 h 1309850"/>
              <a:gd name="connsiteX63" fmla="*/ 4562273 w 5184843"/>
              <a:gd name="connsiteY63" fmla="*/ 661711 h 1309850"/>
              <a:gd name="connsiteX64" fmla="*/ 4572000 w 5184843"/>
              <a:gd name="connsiteY64" fmla="*/ 700621 h 1309850"/>
              <a:gd name="connsiteX65" fmla="*/ 4601183 w 5184843"/>
              <a:gd name="connsiteY65" fmla="*/ 729804 h 1309850"/>
              <a:gd name="connsiteX66" fmla="*/ 4659549 w 5184843"/>
              <a:gd name="connsiteY66" fmla="*/ 778442 h 1309850"/>
              <a:gd name="connsiteX67" fmla="*/ 4776281 w 5184843"/>
              <a:gd name="connsiteY67" fmla="*/ 827081 h 1309850"/>
              <a:gd name="connsiteX68" fmla="*/ 4863830 w 5184843"/>
              <a:gd name="connsiteY68" fmla="*/ 856264 h 1309850"/>
              <a:gd name="connsiteX69" fmla="*/ 4961107 w 5184843"/>
              <a:gd name="connsiteY69" fmla="*/ 875719 h 1309850"/>
              <a:gd name="connsiteX70" fmla="*/ 5136205 w 5184843"/>
              <a:gd name="connsiteY70" fmla="*/ 856264 h 1309850"/>
              <a:gd name="connsiteX71" fmla="*/ 5184843 w 5184843"/>
              <a:gd name="connsiteY7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667328 w 5184843"/>
              <a:gd name="connsiteY39" fmla="*/ 963268 h 1309850"/>
              <a:gd name="connsiteX40" fmla="*/ 3745149 w 5184843"/>
              <a:gd name="connsiteY40" fmla="*/ 1002179 h 1309850"/>
              <a:gd name="connsiteX41" fmla="*/ 3774332 w 5184843"/>
              <a:gd name="connsiteY41" fmla="*/ 1031362 h 1309850"/>
              <a:gd name="connsiteX42" fmla="*/ 3842426 w 5184843"/>
              <a:gd name="connsiteY42" fmla="*/ 1050817 h 1309850"/>
              <a:gd name="connsiteX43" fmla="*/ 3900792 w 5184843"/>
              <a:gd name="connsiteY43" fmla="*/ 1089728 h 1309850"/>
              <a:gd name="connsiteX44" fmla="*/ 4075890 w 5184843"/>
              <a:gd name="connsiteY44" fmla="*/ 1157821 h 1309850"/>
              <a:gd name="connsiteX45" fmla="*/ 4134256 w 5184843"/>
              <a:gd name="connsiteY45" fmla="*/ 1167549 h 1309850"/>
              <a:gd name="connsiteX46" fmla="*/ 4231532 w 5184843"/>
              <a:gd name="connsiteY46" fmla="*/ 1196732 h 1309850"/>
              <a:gd name="connsiteX47" fmla="*/ 4620639 w 5184843"/>
              <a:gd name="connsiteY47" fmla="*/ 1187004 h 1309850"/>
              <a:gd name="connsiteX48" fmla="*/ 4679005 w 5184843"/>
              <a:gd name="connsiteY48" fmla="*/ 1157821 h 1309850"/>
              <a:gd name="connsiteX49" fmla="*/ 4747098 w 5184843"/>
              <a:gd name="connsiteY49" fmla="*/ 1128638 h 1309850"/>
              <a:gd name="connsiteX50" fmla="*/ 4834647 w 5184843"/>
              <a:gd name="connsiteY50" fmla="*/ 1060545 h 1309850"/>
              <a:gd name="connsiteX51" fmla="*/ 4873558 w 5184843"/>
              <a:gd name="connsiteY51" fmla="*/ 982723 h 1309850"/>
              <a:gd name="connsiteX52" fmla="*/ 4902741 w 5184843"/>
              <a:gd name="connsiteY52" fmla="*/ 904902 h 1309850"/>
              <a:gd name="connsiteX53" fmla="*/ 4912469 w 5184843"/>
              <a:gd name="connsiteY53" fmla="*/ 865991 h 1309850"/>
              <a:gd name="connsiteX54" fmla="*/ 4951379 w 5184843"/>
              <a:gd name="connsiteY54" fmla="*/ 661711 h 1309850"/>
              <a:gd name="connsiteX55" fmla="*/ 4941652 w 5184843"/>
              <a:gd name="connsiteY55" fmla="*/ 535251 h 1309850"/>
              <a:gd name="connsiteX56" fmla="*/ 4922196 w 5184843"/>
              <a:gd name="connsiteY56" fmla="*/ 515796 h 1309850"/>
              <a:gd name="connsiteX57" fmla="*/ 4902741 w 5184843"/>
              <a:gd name="connsiteY57" fmla="*/ 476885 h 1309850"/>
              <a:gd name="connsiteX58" fmla="*/ 4795737 w 5184843"/>
              <a:gd name="connsiteY58" fmla="*/ 408791 h 1309850"/>
              <a:gd name="connsiteX59" fmla="*/ 4640094 w 5184843"/>
              <a:gd name="connsiteY59" fmla="*/ 418519 h 1309850"/>
              <a:gd name="connsiteX60" fmla="*/ 4610911 w 5184843"/>
              <a:gd name="connsiteY60" fmla="*/ 437974 h 1309850"/>
              <a:gd name="connsiteX61" fmla="*/ 4542817 w 5184843"/>
              <a:gd name="connsiteY61" fmla="*/ 535251 h 1309850"/>
              <a:gd name="connsiteX62" fmla="*/ 4562273 w 5184843"/>
              <a:gd name="connsiteY62" fmla="*/ 661711 h 1309850"/>
              <a:gd name="connsiteX63" fmla="*/ 4572000 w 5184843"/>
              <a:gd name="connsiteY63" fmla="*/ 700621 h 1309850"/>
              <a:gd name="connsiteX64" fmla="*/ 4601183 w 5184843"/>
              <a:gd name="connsiteY64" fmla="*/ 729804 h 1309850"/>
              <a:gd name="connsiteX65" fmla="*/ 4659549 w 5184843"/>
              <a:gd name="connsiteY65" fmla="*/ 778442 h 1309850"/>
              <a:gd name="connsiteX66" fmla="*/ 4776281 w 5184843"/>
              <a:gd name="connsiteY66" fmla="*/ 827081 h 1309850"/>
              <a:gd name="connsiteX67" fmla="*/ 4863830 w 5184843"/>
              <a:gd name="connsiteY67" fmla="*/ 856264 h 1309850"/>
              <a:gd name="connsiteX68" fmla="*/ 4961107 w 5184843"/>
              <a:gd name="connsiteY68" fmla="*/ 875719 h 1309850"/>
              <a:gd name="connsiteX69" fmla="*/ 5136205 w 5184843"/>
              <a:gd name="connsiteY69" fmla="*/ 856264 h 1309850"/>
              <a:gd name="connsiteX70" fmla="*/ 5184843 w 5184843"/>
              <a:gd name="connsiteY7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774332 w 5184843"/>
              <a:gd name="connsiteY40" fmla="*/ 1031362 h 1309850"/>
              <a:gd name="connsiteX41" fmla="*/ 3842426 w 5184843"/>
              <a:gd name="connsiteY41" fmla="*/ 1050817 h 1309850"/>
              <a:gd name="connsiteX42" fmla="*/ 3900792 w 5184843"/>
              <a:gd name="connsiteY42" fmla="*/ 1089728 h 1309850"/>
              <a:gd name="connsiteX43" fmla="*/ 4075890 w 5184843"/>
              <a:gd name="connsiteY43" fmla="*/ 1157821 h 1309850"/>
              <a:gd name="connsiteX44" fmla="*/ 4134256 w 5184843"/>
              <a:gd name="connsiteY44" fmla="*/ 1167549 h 1309850"/>
              <a:gd name="connsiteX45" fmla="*/ 4231532 w 5184843"/>
              <a:gd name="connsiteY45" fmla="*/ 1196732 h 1309850"/>
              <a:gd name="connsiteX46" fmla="*/ 4620639 w 5184843"/>
              <a:gd name="connsiteY46" fmla="*/ 1187004 h 1309850"/>
              <a:gd name="connsiteX47" fmla="*/ 4679005 w 5184843"/>
              <a:gd name="connsiteY47" fmla="*/ 1157821 h 1309850"/>
              <a:gd name="connsiteX48" fmla="*/ 4747098 w 5184843"/>
              <a:gd name="connsiteY48" fmla="*/ 1128638 h 1309850"/>
              <a:gd name="connsiteX49" fmla="*/ 4834647 w 5184843"/>
              <a:gd name="connsiteY49" fmla="*/ 1060545 h 1309850"/>
              <a:gd name="connsiteX50" fmla="*/ 4873558 w 5184843"/>
              <a:gd name="connsiteY50" fmla="*/ 982723 h 1309850"/>
              <a:gd name="connsiteX51" fmla="*/ 4902741 w 5184843"/>
              <a:gd name="connsiteY51" fmla="*/ 904902 h 1309850"/>
              <a:gd name="connsiteX52" fmla="*/ 4912469 w 5184843"/>
              <a:gd name="connsiteY52" fmla="*/ 865991 h 1309850"/>
              <a:gd name="connsiteX53" fmla="*/ 4951379 w 5184843"/>
              <a:gd name="connsiteY53" fmla="*/ 661711 h 1309850"/>
              <a:gd name="connsiteX54" fmla="*/ 4941652 w 5184843"/>
              <a:gd name="connsiteY54" fmla="*/ 535251 h 1309850"/>
              <a:gd name="connsiteX55" fmla="*/ 4922196 w 5184843"/>
              <a:gd name="connsiteY55" fmla="*/ 515796 h 1309850"/>
              <a:gd name="connsiteX56" fmla="*/ 4902741 w 5184843"/>
              <a:gd name="connsiteY56" fmla="*/ 476885 h 1309850"/>
              <a:gd name="connsiteX57" fmla="*/ 4795737 w 5184843"/>
              <a:gd name="connsiteY57" fmla="*/ 408791 h 1309850"/>
              <a:gd name="connsiteX58" fmla="*/ 4640094 w 5184843"/>
              <a:gd name="connsiteY58" fmla="*/ 418519 h 1309850"/>
              <a:gd name="connsiteX59" fmla="*/ 4610911 w 5184843"/>
              <a:gd name="connsiteY59" fmla="*/ 437974 h 1309850"/>
              <a:gd name="connsiteX60" fmla="*/ 4542817 w 5184843"/>
              <a:gd name="connsiteY60" fmla="*/ 535251 h 1309850"/>
              <a:gd name="connsiteX61" fmla="*/ 4562273 w 5184843"/>
              <a:gd name="connsiteY61" fmla="*/ 661711 h 1309850"/>
              <a:gd name="connsiteX62" fmla="*/ 4572000 w 5184843"/>
              <a:gd name="connsiteY62" fmla="*/ 700621 h 1309850"/>
              <a:gd name="connsiteX63" fmla="*/ 4601183 w 5184843"/>
              <a:gd name="connsiteY63" fmla="*/ 729804 h 1309850"/>
              <a:gd name="connsiteX64" fmla="*/ 4659549 w 5184843"/>
              <a:gd name="connsiteY64" fmla="*/ 778442 h 1309850"/>
              <a:gd name="connsiteX65" fmla="*/ 4776281 w 5184843"/>
              <a:gd name="connsiteY65" fmla="*/ 827081 h 1309850"/>
              <a:gd name="connsiteX66" fmla="*/ 4863830 w 5184843"/>
              <a:gd name="connsiteY66" fmla="*/ 856264 h 1309850"/>
              <a:gd name="connsiteX67" fmla="*/ 4961107 w 5184843"/>
              <a:gd name="connsiteY67" fmla="*/ 875719 h 1309850"/>
              <a:gd name="connsiteX68" fmla="*/ 5136205 w 5184843"/>
              <a:gd name="connsiteY68" fmla="*/ 856264 h 1309850"/>
              <a:gd name="connsiteX69" fmla="*/ 5184843 w 5184843"/>
              <a:gd name="connsiteY6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842426 w 5184843"/>
              <a:gd name="connsiteY40" fmla="*/ 1050817 h 1309850"/>
              <a:gd name="connsiteX41" fmla="*/ 3900792 w 5184843"/>
              <a:gd name="connsiteY41" fmla="*/ 1089728 h 1309850"/>
              <a:gd name="connsiteX42" fmla="*/ 4075890 w 5184843"/>
              <a:gd name="connsiteY42" fmla="*/ 1157821 h 1309850"/>
              <a:gd name="connsiteX43" fmla="*/ 4134256 w 5184843"/>
              <a:gd name="connsiteY43" fmla="*/ 1167549 h 1309850"/>
              <a:gd name="connsiteX44" fmla="*/ 4231532 w 5184843"/>
              <a:gd name="connsiteY44" fmla="*/ 1196732 h 1309850"/>
              <a:gd name="connsiteX45" fmla="*/ 4620639 w 5184843"/>
              <a:gd name="connsiteY45" fmla="*/ 1187004 h 1309850"/>
              <a:gd name="connsiteX46" fmla="*/ 4679005 w 5184843"/>
              <a:gd name="connsiteY46" fmla="*/ 1157821 h 1309850"/>
              <a:gd name="connsiteX47" fmla="*/ 4747098 w 5184843"/>
              <a:gd name="connsiteY47" fmla="*/ 1128638 h 1309850"/>
              <a:gd name="connsiteX48" fmla="*/ 4834647 w 5184843"/>
              <a:gd name="connsiteY48" fmla="*/ 1060545 h 1309850"/>
              <a:gd name="connsiteX49" fmla="*/ 4873558 w 5184843"/>
              <a:gd name="connsiteY49" fmla="*/ 982723 h 1309850"/>
              <a:gd name="connsiteX50" fmla="*/ 4902741 w 5184843"/>
              <a:gd name="connsiteY50" fmla="*/ 904902 h 1309850"/>
              <a:gd name="connsiteX51" fmla="*/ 4912469 w 5184843"/>
              <a:gd name="connsiteY51" fmla="*/ 865991 h 1309850"/>
              <a:gd name="connsiteX52" fmla="*/ 4951379 w 5184843"/>
              <a:gd name="connsiteY52" fmla="*/ 661711 h 1309850"/>
              <a:gd name="connsiteX53" fmla="*/ 4941652 w 5184843"/>
              <a:gd name="connsiteY53" fmla="*/ 535251 h 1309850"/>
              <a:gd name="connsiteX54" fmla="*/ 4922196 w 5184843"/>
              <a:gd name="connsiteY54" fmla="*/ 515796 h 1309850"/>
              <a:gd name="connsiteX55" fmla="*/ 4902741 w 5184843"/>
              <a:gd name="connsiteY55" fmla="*/ 476885 h 1309850"/>
              <a:gd name="connsiteX56" fmla="*/ 4795737 w 5184843"/>
              <a:gd name="connsiteY56" fmla="*/ 408791 h 1309850"/>
              <a:gd name="connsiteX57" fmla="*/ 4640094 w 5184843"/>
              <a:gd name="connsiteY57" fmla="*/ 418519 h 1309850"/>
              <a:gd name="connsiteX58" fmla="*/ 4610911 w 5184843"/>
              <a:gd name="connsiteY58" fmla="*/ 437974 h 1309850"/>
              <a:gd name="connsiteX59" fmla="*/ 4542817 w 5184843"/>
              <a:gd name="connsiteY59" fmla="*/ 535251 h 1309850"/>
              <a:gd name="connsiteX60" fmla="*/ 4562273 w 5184843"/>
              <a:gd name="connsiteY60" fmla="*/ 661711 h 1309850"/>
              <a:gd name="connsiteX61" fmla="*/ 4572000 w 5184843"/>
              <a:gd name="connsiteY61" fmla="*/ 700621 h 1309850"/>
              <a:gd name="connsiteX62" fmla="*/ 4601183 w 5184843"/>
              <a:gd name="connsiteY62" fmla="*/ 729804 h 1309850"/>
              <a:gd name="connsiteX63" fmla="*/ 4659549 w 5184843"/>
              <a:gd name="connsiteY63" fmla="*/ 778442 h 1309850"/>
              <a:gd name="connsiteX64" fmla="*/ 4776281 w 5184843"/>
              <a:gd name="connsiteY64" fmla="*/ 827081 h 1309850"/>
              <a:gd name="connsiteX65" fmla="*/ 4863830 w 5184843"/>
              <a:gd name="connsiteY65" fmla="*/ 856264 h 1309850"/>
              <a:gd name="connsiteX66" fmla="*/ 4961107 w 5184843"/>
              <a:gd name="connsiteY66" fmla="*/ 875719 h 1309850"/>
              <a:gd name="connsiteX67" fmla="*/ 5136205 w 5184843"/>
              <a:gd name="connsiteY67" fmla="*/ 856264 h 1309850"/>
              <a:gd name="connsiteX68" fmla="*/ 5184843 w 5184843"/>
              <a:gd name="connsiteY6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134256 w 5184843"/>
              <a:gd name="connsiteY42" fmla="*/ 1167549 h 1309850"/>
              <a:gd name="connsiteX43" fmla="*/ 4231532 w 5184843"/>
              <a:gd name="connsiteY43" fmla="*/ 1196732 h 1309850"/>
              <a:gd name="connsiteX44" fmla="*/ 4620639 w 5184843"/>
              <a:gd name="connsiteY44" fmla="*/ 1187004 h 1309850"/>
              <a:gd name="connsiteX45" fmla="*/ 4679005 w 5184843"/>
              <a:gd name="connsiteY45" fmla="*/ 1157821 h 1309850"/>
              <a:gd name="connsiteX46" fmla="*/ 4747098 w 5184843"/>
              <a:gd name="connsiteY46" fmla="*/ 1128638 h 1309850"/>
              <a:gd name="connsiteX47" fmla="*/ 4834647 w 5184843"/>
              <a:gd name="connsiteY47" fmla="*/ 1060545 h 1309850"/>
              <a:gd name="connsiteX48" fmla="*/ 4873558 w 5184843"/>
              <a:gd name="connsiteY48" fmla="*/ 982723 h 1309850"/>
              <a:gd name="connsiteX49" fmla="*/ 4902741 w 5184843"/>
              <a:gd name="connsiteY49" fmla="*/ 904902 h 1309850"/>
              <a:gd name="connsiteX50" fmla="*/ 4912469 w 5184843"/>
              <a:gd name="connsiteY50" fmla="*/ 865991 h 1309850"/>
              <a:gd name="connsiteX51" fmla="*/ 4951379 w 5184843"/>
              <a:gd name="connsiteY51" fmla="*/ 661711 h 1309850"/>
              <a:gd name="connsiteX52" fmla="*/ 4941652 w 5184843"/>
              <a:gd name="connsiteY52" fmla="*/ 535251 h 1309850"/>
              <a:gd name="connsiteX53" fmla="*/ 4922196 w 5184843"/>
              <a:gd name="connsiteY53" fmla="*/ 515796 h 1309850"/>
              <a:gd name="connsiteX54" fmla="*/ 4902741 w 5184843"/>
              <a:gd name="connsiteY54" fmla="*/ 476885 h 1309850"/>
              <a:gd name="connsiteX55" fmla="*/ 4795737 w 5184843"/>
              <a:gd name="connsiteY55" fmla="*/ 408791 h 1309850"/>
              <a:gd name="connsiteX56" fmla="*/ 4640094 w 5184843"/>
              <a:gd name="connsiteY56" fmla="*/ 418519 h 1309850"/>
              <a:gd name="connsiteX57" fmla="*/ 4610911 w 5184843"/>
              <a:gd name="connsiteY57" fmla="*/ 437974 h 1309850"/>
              <a:gd name="connsiteX58" fmla="*/ 4542817 w 5184843"/>
              <a:gd name="connsiteY58" fmla="*/ 535251 h 1309850"/>
              <a:gd name="connsiteX59" fmla="*/ 4562273 w 5184843"/>
              <a:gd name="connsiteY59" fmla="*/ 661711 h 1309850"/>
              <a:gd name="connsiteX60" fmla="*/ 4572000 w 5184843"/>
              <a:gd name="connsiteY60" fmla="*/ 700621 h 1309850"/>
              <a:gd name="connsiteX61" fmla="*/ 4601183 w 5184843"/>
              <a:gd name="connsiteY61" fmla="*/ 729804 h 1309850"/>
              <a:gd name="connsiteX62" fmla="*/ 4659549 w 5184843"/>
              <a:gd name="connsiteY62" fmla="*/ 778442 h 1309850"/>
              <a:gd name="connsiteX63" fmla="*/ 4776281 w 5184843"/>
              <a:gd name="connsiteY63" fmla="*/ 827081 h 1309850"/>
              <a:gd name="connsiteX64" fmla="*/ 4863830 w 5184843"/>
              <a:gd name="connsiteY64" fmla="*/ 856264 h 1309850"/>
              <a:gd name="connsiteX65" fmla="*/ 4961107 w 5184843"/>
              <a:gd name="connsiteY65" fmla="*/ 875719 h 1309850"/>
              <a:gd name="connsiteX66" fmla="*/ 5136205 w 5184843"/>
              <a:gd name="connsiteY66" fmla="*/ 856264 h 1309850"/>
              <a:gd name="connsiteX67" fmla="*/ 5184843 w 5184843"/>
              <a:gd name="connsiteY6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679005 w 5184843"/>
              <a:gd name="connsiteY44" fmla="*/ 1157821 h 1309850"/>
              <a:gd name="connsiteX45" fmla="*/ 4747098 w 5184843"/>
              <a:gd name="connsiteY45" fmla="*/ 1128638 h 1309850"/>
              <a:gd name="connsiteX46" fmla="*/ 4834647 w 5184843"/>
              <a:gd name="connsiteY46" fmla="*/ 1060545 h 1309850"/>
              <a:gd name="connsiteX47" fmla="*/ 4873558 w 5184843"/>
              <a:gd name="connsiteY47" fmla="*/ 982723 h 1309850"/>
              <a:gd name="connsiteX48" fmla="*/ 4902741 w 5184843"/>
              <a:gd name="connsiteY48" fmla="*/ 904902 h 1309850"/>
              <a:gd name="connsiteX49" fmla="*/ 4912469 w 5184843"/>
              <a:gd name="connsiteY49" fmla="*/ 865991 h 1309850"/>
              <a:gd name="connsiteX50" fmla="*/ 4951379 w 5184843"/>
              <a:gd name="connsiteY50" fmla="*/ 661711 h 1309850"/>
              <a:gd name="connsiteX51" fmla="*/ 4941652 w 5184843"/>
              <a:gd name="connsiteY51" fmla="*/ 535251 h 1309850"/>
              <a:gd name="connsiteX52" fmla="*/ 4922196 w 5184843"/>
              <a:gd name="connsiteY52" fmla="*/ 515796 h 1309850"/>
              <a:gd name="connsiteX53" fmla="*/ 4902741 w 5184843"/>
              <a:gd name="connsiteY53" fmla="*/ 476885 h 1309850"/>
              <a:gd name="connsiteX54" fmla="*/ 4795737 w 5184843"/>
              <a:gd name="connsiteY54" fmla="*/ 408791 h 1309850"/>
              <a:gd name="connsiteX55" fmla="*/ 4640094 w 5184843"/>
              <a:gd name="connsiteY55" fmla="*/ 418519 h 1309850"/>
              <a:gd name="connsiteX56" fmla="*/ 4610911 w 5184843"/>
              <a:gd name="connsiteY56" fmla="*/ 437974 h 1309850"/>
              <a:gd name="connsiteX57" fmla="*/ 4542817 w 5184843"/>
              <a:gd name="connsiteY57" fmla="*/ 535251 h 1309850"/>
              <a:gd name="connsiteX58" fmla="*/ 4562273 w 5184843"/>
              <a:gd name="connsiteY58" fmla="*/ 661711 h 1309850"/>
              <a:gd name="connsiteX59" fmla="*/ 4572000 w 5184843"/>
              <a:gd name="connsiteY59" fmla="*/ 700621 h 1309850"/>
              <a:gd name="connsiteX60" fmla="*/ 4601183 w 5184843"/>
              <a:gd name="connsiteY60" fmla="*/ 729804 h 1309850"/>
              <a:gd name="connsiteX61" fmla="*/ 4659549 w 5184843"/>
              <a:gd name="connsiteY61" fmla="*/ 778442 h 1309850"/>
              <a:gd name="connsiteX62" fmla="*/ 4776281 w 5184843"/>
              <a:gd name="connsiteY62" fmla="*/ 827081 h 1309850"/>
              <a:gd name="connsiteX63" fmla="*/ 4863830 w 5184843"/>
              <a:gd name="connsiteY63" fmla="*/ 856264 h 1309850"/>
              <a:gd name="connsiteX64" fmla="*/ 4961107 w 5184843"/>
              <a:gd name="connsiteY64" fmla="*/ 875719 h 1309850"/>
              <a:gd name="connsiteX65" fmla="*/ 5136205 w 5184843"/>
              <a:gd name="connsiteY65" fmla="*/ 856264 h 1309850"/>
              <a:gd name="connsiteX66" fmla="*/ 5184843 w 5184843"/>
              <a:gd name="connsiteY6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572000 w 5184843"/>
              <a:gd name="connsiteY58" fmla="*/ 700621 h 1309850"/>
              <a:gd name="connsiteX59" fmla="*/ 4601183 w 5184843"/>
              <a:gd name="connsiteY59" fmla="*/ 729804 h 1309850"/>
              <a:gd name="connsiteX60" fmla="*/ 4659549 w 5184843"/>
              <a:gd name="connsiteY60" fmla="*/ 778442 h 1309850"/>
              <a:gd name="connsiteX61" fmla="*/ 4776281 w 5184843"/>
              <a:gd name="connsiteY61" fmla="*/ 827081 h 1309850"/>
              <a:gd name="connsiteX62" fmla="*/ 4863830 w 5184843"/>
              <a:gd name="connsiteY62" fmla="*/ 856264 h 1309850"/>
              <a:gd name="connsiteX63" fmla="*/ 4961107 w 5184843"/>
              <a:gd name="connsiteY63" fmla="*/ 875719 h 1309850"/>
              <a:gd name="connsiteX64" fmla="*/ 5136205 w 5184843"/>
              <a:gd name="connsiteY64" fmla="*/ 856264 h 1309850"/>
              <a:gd name="connsiteX65" fmla="*/ 5184843 w 5184843"/>
              <a:gd name="connsiteY6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610911 w 5184843"/>
              <a:gd name="connsiteY55" fmla="*/ 437974 h 1309850"/>
              <a:gd name="connsiteX56" fmla="*/ 4542817 w 5184843"/>
              <a:gd name="connsiteY56" fmla="*/ 535251 h 1309850"/>
              <a:gd name="connsiteX57" fmla="*/ 4562273 w 5184843"/>
              <a:gd name="connsiteY57" fmla="*/ 661711 h 1309850"/>
              <a:gd name="connsiteX58" fmla="*/ 4601183 w 5184843"/>
              <a:gd name="connsiteY58" fmla="*/ 729804 h 1309850"/>
              <a:gd name="connsiteX59" fmla="*/ 4659549 w 5184843"/>
              <a:gd name="connsiteY59" fmla="*/ 778442 h 1309850"/>
              <a:gd name="connsiteX60" fmla="*/ 4776281 w 5184843"/>
              <a:gd name="connsiteY60" fmla="*/ 827081 h 1309850"/>
              <a:gd name="connsiteX61" fmla="*/ 4863830 w 5184843"/>
              <a:gd name="connsiteY61" fmla="*/ 856264 h 1309850"/>
              <a:gd name="connsiteX62" fmla="*/ 4961107 w 5184843"/>
              <a:gd name="connsiteY62" fmla="*/ 875719 h 1309850"/>
              <a:gd name="connsiteX63" fmla="*/ 5136205 w 5184843"/>
              <a:gd name="connsiteY63" fmla="*/ 856264 h 1309850"/>
              <a:gd name="connsiteX64" fmla="*/ 5184843 w 5184843"/>
              <a:gd name="connsiteY6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22196 w 5184843"/>
              <a:gd name="connsiteY51" fmla="*/ 515796 h 1309850"/>
              <a:gd name="connsiteX52" fmla="*/ 4902741 w 5184843"/>
              <a:gd name="connsiteY52" fmla="*/ 476885 h 1309850"/>
              <a:gd name="connsiteX53" fmla="*/ 4795737 w 5184843"/>
              <a:gd name="connsiteY53" fmla="*/ 408791 h 1309850"/>
              <a:gd name="connsiteX54" fmla="*/ 4640094 w 5184843"/>
              <a:gd name="connsiteY54" fmla="*/ 418519 h 1309850"/>
              <a:gd name="connsiteX55" fmla="*/ 4542817 w 5184843"/>
              <a:gd name="connsiteY55" fmla="*/ 535251 h 1309850"/>
              <a:gd name="connsiteX56" fmla="*/ 4562273 w 5184843"/>
              <a:gd name="connsiteY56" fmla="*/ 661711 h 1309850"/>
              <a:gd name="connsiteX57" fmla="*/ 4601183 w 5184843"/>
              <a:gd name="connsiteY57" fmla="*/ 729804 h 1309850"/>
              <a:gd name="connsiteX58" fmla="*/ 4659549 w 5184843"/>
              <a:gd name="connsiteY58" fmla="*/ 778442 h 1309850"/>
              <a:gd name="connsiteX59" fmla="*/ 4776281 w 5184843"/>
              <a:gd name="connsiteY59" fmla="*/ 827081 h 1309850"/>
              <a:gd name="connsiteX60" fmla="*/ 4863830 w 5184843"/>
              <a:gd name="connsiteY60" fmla="*/ 856264 h 1309850"/>
              <a:gd name="connsiteX61" fmla="*/ 4961107 w 5184843"/>
              <a:gd name="connsiteY61" fmla="*/ 875719 h 1309850"/>
              <a:gd name="connsiteX62" fmla="*/ 5136205 w 5184843"/>
              <a:gd name="connsiteY62" fmla="*/ 856264 h 1309850"/>
              <a:gd name="connsiteX63" fmla="*/ 5184843 w 5184843"/>
              <a:gd name="connsiteY6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12469 w 5184843"/>
              <a:gd name="connsiteY48" fmla="*/ 865991 h 1309850"/>
              <a:gd name="connsiteX49" fmla="*/ 4951379 w 5184843"/>
              <a:gd name="connsiteY49" fmla="*/ 661711 h 1309850"/>
              <a:gd name="connsiteX50" fmla="*/ 4941652 w 5184843"/>
              <a:gd name="connsiteY50" fmla="*/ 535251 h 1309850"/>
              <a:gd name="connsiteX51" fmla="*/ 4902741 w 5184843"/>
              <a:gd name="connsiteY51" fmla="*/ 476885 h 1309850"/>
              <a:gd name="connsiteX52" fmla="*/ 4795737 w 5184843"/>
              <a:gd name="connsiteY52" fmla="*/ 408791 h 1309850"/>
              <a:gd name="connsiteX53" fmla="*/ 4640094 w 5184843"/>
              <a:gd name="connsiteY53" fmla="*/ 418519 h 1309850"/>
              <a:gd name="connsiteX54" fmla="*/ 4542817 w 5184843"/>
              <a:gd name="connsiteY54" fmla="*/ 535251 h 1309850"/>
              <a:gd name="connsiteX55" fmla="*/ 4562273 w 5184843"/>
              <a:gd name="connsiteY55" fmla="*/ 661711 h 1309850"/>
              <a:gd name="connsiteX56" fmla="*/ 4601183 w 5184843"/>
              <a:gd name="connsiteY56" fmla="*/ 729804 h 1309850"/>
              <a:gd name="connsiteX57" fmla="*/ 4659549 w 5184843"/>
              <a:gd name="connsiteY57" fmla="*/ 778442 h 1309850"/>
              <a:gd name="connsiteX58" fmla="*/ 4776281 w 5184843"/>
              <a:gd name="connsiteY58" fmla="*/ 827081 h 1309850"/>
              <a:gd name="connsiteX59" fmla="*/ 4863830 w 5184843"/>
              <a:gd name="connsiteY59" fmla="*/ 856264 h 1309850"/>
              <a:gd name="connsiteX60" fmla="*/ 4961107 w 5184843"/>
              <a:gd name="connsiteY60" fmla="*/ 875719 h 1309850"/>
              <a:gd name="connsiteX61" fmla="*/ 5136205 w 5184843"/>
              <a:gd name="connsiteY61" fmla="*/ 856264 h 1309850"/>
              <a:gd name="connsiteX62" fmla="*/ 5184843 w 5184843"/>
              <a:gd name="connsiteY62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873558 w 5184843"/>
              <a:gd name="connsiteY46" fmla="*/ 982723 h 1309850"/>
              <a:gd name="connsiteX47" fmla="*/ 4902741 w 5184843"/>
              <a:gd name="connsiteY47" fmla="*/ 904902 h 1309850"/>
              <a:gd name="connsiteX48" fmla="*/ 4951379 w 5184843"/>
              <a:gd name="connsiteY48" fmla="*/ 661711 h 1309850"/>
              <a:gd name="connsiteX49" fmla="*/ 4941652 w 5184843"/>
              <a:gd name="connsiteY49" fmla="*/ 535251 h 1309850"/>
              <a:gd name="connsiteX50" fmla="*/ 4902741 w 5184843"/>
              <a:gd name="connsiteY50" fmla="*/ 476885 h 1309850"/>
              <a:gd name="connsiteX51" fmla="*/ 4795737 w 5184843"/>
              <a:gd name="connsiteY51" fmla="*/ 408791 h 1309850"/>
              <a:gd name="connsiteX52" fmla="*/ 4640094 w 5184843"/>
              <a:gd name="connsiteY52" fmla="*/ 418519 h 1309850"/>
              <a:gd name="connsiteX53" fmla="*/ 4542817 w 5184843"/>
              <a:gd name="connsiteY53" fmla="*/ 535251 h 1309850"/>
              <a:gd name="connsiteX54" fmla="*/ 4562273 w 5184843"/>
              <a:gd name="connsiteY54" fmla="*/ 661711 h 1309850"/>
              <a:gd name="connsiteX55" fmla="*/ 4601183 w 5184843"/>
              <a:gd name="connsiteY55" fmla="*/ 729804 h 1309850"/>
              <a:gd name="connsiteX56" fmla="*/ 4659549 w 5184843"/>
              <a:gd name="connsiteY56" fmla="*/ 778442 h 1309850"/>
              <a:gd name="connsiteX57" fmla="*/ 4776281 w 5184843"/>
              <a:gd name="connsiteY57" fmla="*/ 827081 h 1309850"/>
              <a:gd name="connsiteX58" fmla="*/ 4863830 w 5184843"/>
              <a:gd name="connsiteY58" fmla="*/ 856264 h 1309850"/>
              <a:gd name="connsiteX59" fmla="*/ 4961107 w 5184843"/>
              <a:gd name="connsiteY59" fmla="*/ 875719 h 1309850"/>
              <a:gd name="connsiteX60" fmla="*/ 5136205 w 5184843"/>
              <a:gd name="connsiteY60" fmla="*/ 856264 h 1309850"/>
              <a:gd name="connsiteX61" fmla="*/ 5184843 w 5184843"/>
              <a:gd name="connsiteY61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747098 w 5184843"/>
              <a:gd name="connsiteY44" fmla="*/ 1128638 h 1309850"/>
              <a:gd name="connsiteX45" fmla="*/ 4834647 w 5184843"/>
              <a:gd name="connsiteY45" fmla="*/ 1060545 h 1309850"/>
              <a:gd name="connsiteX46" fmla="*/ 4902741 w 5184843"/>
              <a:gd name="connsiteY46" fmla="*/ 904902 h 1309850"/>
              <a:gd name="connsiteX47" fmla="*/ 4951379 w 5184843"/>
              <a:gd name="connsiteY47" fmla="*/ 661711 h 1309850"/>
              <a:gd name="connsiteX48" fmla="*/ 4941652 w 5184843"/>
              <a:gd name="connsiteY48" fmla="*/ 535251 h 1309850"/>
              <a:gd name="connsiteX49" fmla="*/ 4902741 w 5184843"/>
              <a:gd name="connsiteY49" fmla="*/ 476885 h 1309850"/>
              <a:gd name="connsiteX50" fmla="*/ 4795737 w 5184843"/>
              <a:gd name="connsiteY50" fmla="*/ 408791 h 1309850"/>
              <a:gd name="connsiteX51" fmla="*/ 4640094 w 5184843"/>
              <a:gd name="connsiteY51" fmla="*/ 418519 h 1309850"/>
              <a:gd name="connsiteX52" fmla="*/ 4542817 w 5184843"/>
              <a:gd name="connsiteY52" fmla="*/ 535251 h 1309850"/>
              <a:gd name="connsiteX53" fmla="*/ 4562273 w 5184843"/>
              <a:gd name="connsiteY53" fmla="*/ 661711 h 1309850"/>
              <a:gd name="connsiteX54" fmla="*/ 4601183 w 5184843"/>
              <a:gd name="connsiteY54" fmla="*/ 729804 h 1309850"/>
              <a:gd name="connsiteX55" fmla="*/ 4659549 w 5184843"/>
              <a:gd name="connsiteY55" fmla="*/ 778442 h 1309850"/>
              <a:gd name="connsiteX56" fmla="*/ 4776281 w 5184843"/>
              <a:gd name="connsiteY56" fmla="*/ 827081 h 1309850"/>
              <a:gd name="connsiteX57" fmla="*/ 4863830 w 5184843"/>
              <a:gd name="connsiteY57" fmla="*/ 856264 h 1309850"/>
              <a:gd name="connsiteX58" fmla="*/ 4961107 w 5184843"/>
              <a:gd name="connsiteY58" fmla="*/ 875719 h 1309850"/>
              <a:gd name="connsiteX59" fmla="*/ 5136205 w 5184843"/>
              <a:gd name="connsiteY59" fmla="*/ 856264 h 1309850"/>
              <a:gd name="connsiteX60" fmla="*/ 5184843 w 5184843"/>
              <a:gd name="connsiteY60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902741 w 5184843"/>
              <a:gd name="connsiteY48" fmla="*/ 476885 h 1309850"/>
              <a:gd name="connsiteX49" fmla="*/ 4795737 w 5184843"/>
              <a:gd name="connsiteY49" fmla="*/ 408791 h 1309850"/>
              <a:gd name="connsiteX50" fmla="*/ 4640094 w 5184843"/>
              <a:gd name="connsiteY50" fmla="*/ 418519 h 1309850"/>
              <a:gd name="connsiteX51" fmla="*/ 4542817 w 5184843"/>
              <a:gd name="connsiteY51" fmla="*/ 535251 h 1309850"/>
              <a:gd name="connsiteX52" fmla="*/ 4562273 w 5184843"/>
              <a:gd name="connsiteY52" fmla="*/ 661711 h 1309850"/>
              <a:gd name="connsiteX53" fmla="*/ 4601183 w 5184843"/>
              <a:gd name="connsiteY53" fmla="*/ 729804 h 1309850"/>
              <a:gd name="connsiteX54" fmla="*/ 4659549 w 5184843"/>
              <a:gd name="connsiteY54" fmla="*/ 778442 h 1309850"/>
              <a:gd name="connsiteX55" fmla="*/ 4776281 w 5184843"/>
              <a:gd name="connsiteY55" fmla="*/ 827081 h 1309850"/>
              <a:gd name="connsiteX56" fmla="*/ 4863830 w 5184843"/>
              <a:gd name="connsiteY56" fmla="*/ 856264 h 1309850"/>
              <a:gd name="connsiteX57" fmla="*/ 4961107 w 5184843"/>
              <a:gd name="connsiteY57" fmla="*/ 875719 h 1309850"/>
              <a:gd name="connsiteX58" fmla="*/ 5136205 w 5184843"/>
              <a:gd name="connsiteY58" fmla="*/ 856264 h 1309850"/>
              <a:gd name="connsiteX59" fmla="*/ 5184843 w 5184843"/>
              <a:gd name="connsiteY59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01183 w 5184843"/>
              <a:gd name="connsiteY52" fmla="*/ 729804 h 1309850"/>
              <a:gd name="connsiteX53" fmla="*/ 4659549 w 5184843"/>
              <a:gd name="connsiteY53" fmla="*/ 778442 h 1309850"/>
              <a:gd name="connsiteX54" fmla="*/ 4776281 w 5184843"/>
              <a:gd name="connsiteY54" fmla="*/ 827081 h 1309850"/>
              <a:gd name="connsiteX55" fmla="*/ 4863830 w 5184843"/>
              <a:gd name="connsiteY55" fmla="*/ 856264 h 1309850"/>
              <a:gd name="connsiteX56" fmla="*/ 4961107 w 5184843"/>
              <a:gd name="connsiteY56" fmla="*/ 875719 h 1309850"/>
              <a:gd name="connsiteX57" fmla="*/ 5136205 w 5184843"/>
              <a:gd name="connsiteY57" fmla="*/ 856264 h 1309850"/>
              <a:gd name="connsiteX58" fmla="*/ 5184843 w 5184843"/>
              <a:gd name="connsiteY58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863830 w 5184843"/>
              <a:gd name="connsiteY54" fmla="*/ 856264 h 1309850"/>
              <a:gd name="connsiteX55" fmla="*/ 4961107 w 5184843"/>
              <a:gd name="connsiteY55" fmla="*/ 875719 h 1309850"/>
              <a:gd name="connsiteX56" fmla="*/ 5136205 w 5184843"/>
              <a:gd name="connsiteY56" fmla="*/ 856264 h 1309850"/>
              <a:gd name="connsiteX57" fmla="*/ 5184843 w 5184843"/>
              <a:gd name="connsiteY57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332690 w 5184843"/>
              <a:gd name="connsiteY14" fmla="*/ 943813 h 1309850"/>
              <a:gd name="connsiteX15" fmla="*/ 1527243 w 5184843"/>
              <a:gd name="connsiteY15" fmla="*/ 1118911 h 1309850"/>
              <a:gd name="connsiteX16" fmla="*/ 1942189 w 5184843"/>
              <a:gd name="connsiteY16" fmla="*/ 1242482 h 1309850"/>
              <a:gd name="connsiteX17" fmla="*/ 2188724 w 5184843"/>
              <a:gd name="connsiteY17" fmla="*/ 1187004 h 1309850"/>
              <a:gd name="connsiteX18" fmla="*/ 2441643 w 5184843"/>
              <a:gd name="connsiteY18" fmla="*/ 1011906 h 1309850"/>
              <a:gd name="connsiteX19" fmla="*/ 2490281 w 5184843"/>
              <a:gd name="connsiteY19" fmla="*/ 681166 h 1309850"/>
              <a:gd name="connsiteX20" fmla="*/ 2402732 w 5184843"/>
              <a:gd name="connsiteY20" fmla="*/ 496340 h 1309850"/>
              <a:gd name="connsiteX21" fmla="*/ 2159541 w 5184843"/>
              <a:gd name="connsiteY21" fmla="*/ 379608 h 1309850"/>
              <a:gd name="connsiteX22" fmla="*/ 2013626 w 5184843"/>
              <a:gd name="connsiteY22" fmla="*/ 399064 h 1309850"/>
              <a:gd name="connsiteX23" fmla="*/ 1935805 w 5184843"/>
              <a:gd name="connsiteY23" fmla="*/ 525523 h 1309850"/>
              <a:gd name="connsiteX24" fmla="*/ 2091447 w 5184843"/>
              <a:gd name="connsiteY24" fmla="*/ 710349 h 1309850"/>
              <a:gd name="connsiteX25" fmla="*/ 2344366 w 5184843"/>
              <a:gd name="connsiteY25" fmla="*/ 739532 h 1309850"/>
              <a:gd name="connsiteX26" fmla="*/ 2548647 w 5184843"/>
              <a:gd name="connsiteY26" fmla="*/ 720077 h 1309850"/>
              <a:gd name="connsiteX27" fmla="*/ 2850205 w 5184843"/>
              <a:gd name="connsiteY27" fmla="*/ 710349 h 1309850"/>
              <a:gd name="connsiteX28" fmla="*/ 3210128 w 5184843"/>
              <a:gd name="connsiteY28" fmla="*/ 797898 h 1309850"/>
              <a:gd name="connsiteX29" fmla="*/ 3394954 w 5184843"/>
              <a:gd name="connsiteY29" fmla="*/ 904902 h 1309850"/>
              <a:gd name="connsiteX30" fmla="*/ 3463047 w 5184843"/>
              <a:gd name="connsiteY30" fmla="*/ 1089728 h 1309850"/>
              <a:gd name="connsiteX31" fmla="*/ 3404681 w 5184843"/>
              <a:gd name="connsiteY31" fmla="*/ 1255098 h 1309850"/>
              <a:gd name="connsiteX32" fmla="*/ 3287949 w 5184843"/>
              <a:gd name="connsiteY32" fmla="*/ 1303736 h 1309850"/>
              <a:gd name="connsiteX33" fmla="*/ 3161490 w 5184843"/>
              <a:gd name="connsiteY33" fmla="*/ 1294008 h 1309850"/>
              <a:gd name="connsiteX34" fmla="*/ 3083669 w 5184843"/>
              <a:gd name="connsiteY34" fmla="*/ 1167549 h 1309850"/>
              <a:gd name="connsiteX35" fmla="*/ 3093396 w 5184843"/>
              <a:gd name="connsiteY35" fmla="*/ 1031362 h 1309850"/>
              <a:gd name="connsiteX36" fmla="*/ 3268494 w 5184843"/>
              <a:gd name="connsiteY36" fmla="*/ 885447 h 1309850"/>
              <a:gd name="connsiteX37" fmla="*/ 3463047 w 5184843"/>
              <a:gd name="connsiteY37" fmla="*/ 865991 h 1309850"/>
              <a:gd name="connsiteX38" fmla="*/ 3638145 w 5184843"/>
              <a:gd name="connsiteY38" fmla="*/ 934085 h 1309850"/>
              <a:gd name="connsiteX39" fmla="*/ 3745149 w 5184843"/>
              <a:gd name="connsiteY39" fmla="*/ 1002179 h 1309850"/>
              <a:gd name="connsiteX40" fmla="*/ 3900792 w 5184843"/>
              <a:gd name="connsiteY40" fmla="*/ 1089728 h 1309850"/>
              <a:gd name="connsiteX41" fmla="*/ 4075890 w 5184843"/>
              <a:gd name="connsiteY41" fmla="*/ 1157821 h 1309850"/>
              <a:gd name="connsiteX42" fmla="*/ 4231532 w 5184843"/>
              <a:gd name="connsiteY42" fmla="*/ 1196732 h 1309850"/>
              <a:gd name="connsiteX43" fmla="*/ 4620639 w 5184843"/>
              <a:gd name="connsiteY43" fmla="*/ 1187004 h 1309850"/>
              <a:gd name="connsiteX44" fmla="*/ 4834647 w 5184843"/>
              <a:gd name="connsiteY44" fmla="*/ 1060545 h 1309850"/>
              <a:gd name="connsiteX45" fmla="*/ 4902741 w 5184843"/>
              <a:gd name="connsiteY45" fmla="*/ 904902 h 1309850"/>
              <a:gd name="connsiteX46" fmla="*/ 4951379 w 5184843"/>
              <a:gd name="connsiteY46" fmla="*/ 661711 h 1309850"/>
              <a:gd name="connsiteX47" fmla="*/ 4941652 w 5184843"/>
              <a:gd name="connsiteY47" fmla="*/ 535251 h 1309850"/>
              <a:gd name="connsiteX48" fmla="*/ 4795737 w 5184843"/>
              <a:gd name="connsiteY48" fmla="*/ 408791 h 1309850"/>
              <a:gd name="connsiteX49" fmla="*/ 4640094 w 5184843"/>
              <a:gd name="connsiteY49" fmla="*/ 418519 h 1309850"/>
              <a:gd name="connsiteX50" fmla="*/ 4542817 w 5184843"/>
              <a:gd name="connsiteY50" fmla="*/ 535251 h 1309850"/>
              <a:gd name="connsiteX51" fmla="*/ 4562273 w 5184843"/>
              <a:gd name="connsiteY51" fmla="*/ 661711 h 1309850"/>
              <a:gd name="connsiteX52" fmla="*/ 4659549 w 5184843"/>
              <a:gd name="connsiteY52" fmla="*/ 778442 h 1309850"/>
              <a:gd name="connsiteX53" fmla="*/ 4776281 w 5184843"/>
              <a:gd name="connsiteY53" fmla="*/ 827081 h 1309850"/>
              <a:gd name="connsiteX54" fmla="*/ 4961107 w 5184843"/>
              <a:gd name="connsiteY54" fmla="*/ 875719 h 1309850"/>
              <a:gd name="connsiteX55" fmla="*/ 5136205 w 5184843"/>
              <a:gd name="connsiteY55" fmla="*/ 856264 h 1309850"/>
              <a:gd name="connsiteX56" fmla="*/ 5184843 w 5184843"/>
              <a:gd name="connsiteY56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846307 w 5184843"/>
              <a:gd name="connsiteY7" fmla="*/ 418519 h 1309850"/>
              <a:gd name="connsiteX8" fmla="*/ 690664 w 5184843"/>
              <a:gd name="connsiteY8" fmla="*/ 486613 h 1309850"/>
              <a:gd name="connsiteX9" fmla="*/ 622571 w 5184843"/>
              <a:gd name="connsiteY9" fmla="*/ 408791 h 1309850"/>
              <a:gd name="connsiteX10" fmla="*/ 690664 w 5184843"/>
              <a:gd name="connsiteY10" fmla="*/ 350425 h 1309850"/>
              <a:gd name="connsiteX11" fmla="*/ 856035 w 5184843"/>
              <a:gd name="connsiteY11" fmla="*/ 369881 h 1309850"/>
              <a:gd name="connsiteX12" fmla="*/ 1001949 w 5184843"/>
              <a:gd name="connsiteY12" fmla="*/ 447702 h 1309850"/>
              <a:gd name="connsiteX13" fmla="*/ 1215958 w 5184843"/>
              <a:gd name="connsiteY13" fmla="*/ 720077 h 1309850"/>
              <a:gd name="connsiteX14" fmla="*/ 1527243 w 5184843"/>
              <a:gd name="connsiteY14" fmla="*/ 1118911 h 1309850"/>
              <a:gd name="connsiteX15" fmla="*/ 1942189 w 5184843"/>
              <a:gd name="connsiteY15" fmla="*/ 1242482 h 1309850"/>
              <a:gd name="connsiteX16" fmla="*/ 2188724 w 5184843"/>
              <a:gd name="connsiteY16" fmla="*/ 1187004 h 1309850"/>
              <a:gd name="connsiteX17" fmla="*/ 2441643 w 5184843"/>
              <a:gd name="connsiteY17" fmla="*/ 1011906 h 1309850"/>
              <a:gd name="connsiteX18" fmla="*/ 2490281 w 5184843"/>
              <a:gd name="connsiteY18" fmla="*/ 681166 h 1309850"/>
              <a:gd name="connsiteX19" fmla="*/ 2402732 w 5184843"/>
              <a:gd name="connsiteY19" fmla="*/ 496340 h 1309850"/>
              <a:gd name="connsiteX20" fmla="*/ 2159541 w 5184843"/>
              <a:gd name="connsiteY20" fmla="*/ 379608 h 1309850"/>
              <a:gd name="connsiteX21" fmla="*/ 2013626 w 5184843"/>
              <a:gd name="connsiteY21" fmla="*/ 399064 h 1309850"/>
              <a:gd name="connsiteX22" fmla="*/ 1935805 w 5184843"/>
              <a:gd name="connsiteY22" fmla="*/ 525523 h 1309850"/>
              <a:gd name="connsiteX23" fmla="*/ 2091447 w 5184843"/>
              <a:gd name="connsiteY23" fmla="*/ 710349 h 1309850"/>
              <a:gd name="connsiteX24" fmla="*/ 2344366 w 5184843"/>
              <a:gd name="connsiteY24" fmla="*/ 739532 h 1309850"/>
              <a:gd name="connsiteX25" fmla="*/ 2548647 w 5184843"/>
              <a:gd name="connsiteY25" fmla="*/ 720077 h 1309850"/>
              <a:gd name="connsiteX26" fmla="*/ 2850205 w 5184843"/>
              <a:gd name="connsiteY26" fmla="*/ 710349 h 1309850"/>
              <a:gd name="connsiteX27" fmla="*/ 3210128 w 5184843"/>
              <a:gd name="connsiteY27" fmla="*/ 797898 h 1309850"/>
              <a:gd name="connsiteX28" fmla="*/ 3394954 w 5184843"/>
              <a:gd name="connsiteY28" fmla="*/ 904902 h 1309850"/>
              <a:gd name="connsiteX29" fmla="*/ 3463047 w 5184843"/>
              <a:gd name="connsiteY29" fmla="*/ 1089728 h 1309850"/>
              <a:gd name="connsiteX30" fmla="*/ 3404681 w 5184843"/>
              <a:gd name="connsiteY30" fmla="*/ 1255098 h 1309850"/>
              <a:gd name="connsiteX31" fmla="*/ 3287949 w 5184843"/>
              <a:gd name="connsiteY31" fmla="*/ 1303736 h 1309850"/>
              <a:gd name="connsiteX32" fmla="*/ 3161490 w 5184843"/>
              <a:gd name="connsiteY32" fmla="*/ 1294008 h 1309850"/>
              <a:gd name="connsiteX33" fmla="*/ 3083669 w 5184843"/>
              <a:gd name="connsiteY33" fmla="*/ 1167549 h 1309850"/>
              <a:gd name="connsiteX34" fmla="*/ 3093396 w 5184843"/>
              <a:gd name="connsiteY34" fmla="*/ 1031362 h 1309850"/>
              <a:gd name="connsiteX35" fmla="*/ 3268494 w 5184843"/>
              <a:gd name="connsiteY35" fmla="*/ 885447 h 1309850"/>
              <a:gd name="connsiteX36" fmla="*/ 3463047 w 5184843"/>
              <a:gd name="connsiteY36" fmla="*/ 865991 h 1309850"/>
              <a:gd name="connsiteX37" fmla="*/ 3638145 w 5184843"/>
              <a:gd name="connsiteY37" fmla="*/ 934085 h 1309850"/>
              <a:gd name="connsiteX38" fmla="*/ 3745149 w 5184843"/>
              <a:gd name="connsiteY38" fmla="*/ 1002179 h 1309850"/>
              <a:gd name="connsiteX39" fmla="*/ 3900792 w 5184843"/>
              <a:gd name="connsiteY39" fmla="*/ 1089728 h 1309850"/>
              <a:gd name="connsiteX40" fmla="*/ 4075890 w 5184843"/>
              <a:gd name="connsiteY40" fmla="*/ 1157821 h 1309850"/>
              <a:gd name="connsiteX41" fmla="*/ 4231532 w 5184843"/>
              <a:gd name="connsiteY41" fmla="*/ 1196732 h 1309850"/>
              <a:gd name="connsiteX42" fmla="*/ 4620639 w 5184843"/>
              <a:gd name="connsiteY42" fmla="*/ 1187004 h 1309850"/>
              <a:gd name="connsiteX43" fmla="*/ 4834647 w 5184843"/>
              <a:gd name="connsiteY43" fmla="*/ 1060545 h 1309850"/>
              <a:gd name="connsiteX44" fmla="*/ 4902741 w 5184843"/>
              <a:gd name="connsiteY44" fmla="*/ 904902 h 1309850"/>
              <a:gd name="connsiteX45" fmla="*/ 4951379 w 5184843"/>
              <a:gd name="connsiteY45" fmla="*/ 661711 h 1309850"/>
              <a:gd name="connsiteX46" fmla="*/ 4941652 w 5184843"/>
              <a:gd name="connsiteY46" fmla="*/ 535251 h 1309850"/>
              <a:gd name="connsiteX47" fmla="*/ 4795737 w 5184843"/>
              <a:gd name="connsiteY47" fmla="*/ 408791 h 1309850"/>
              <a:gd name="connsiteX48" fmla="*/ 4640094 w 5184843"/>
              <a:gd name="connsiteY48" fmla="*/ 418519 h 1309850"/>
              <a:gd name="connsiteX49" fmla="*/ 4542817 w 5184843"/>
              <a:gd name="connsiteY49" fmla="*/ 535251 h 1309850"/>
              <a:gd name="connsiteX50" fmla="*/ 4562273 w 5184843"/>
              <a:gd name="connsiteY50" fmla="*/ 661711 h 1309850"/>
              <a:gd name="connsiteX51" fmla="*/ 4659549 w 5184843"/>
              <a:gd name="connsiteY51" fmla="*/ 778442 h 1309850"/>
              <a:gd name="connsiteX52" fmla="*/ 4776281 w 5184843"/>
              <a:gd name="connsiteY52" fmla="*/ 827081 h 1309850"/>
              <a:gd name="connsiteX53" fmla="*/ 4961107 w 5184843"/>
              <a:gd name="connsiteY53" fmla="*/ 875719 h 1309850"/>
              <a:gd name="connsiteX54" fmla="*/ 5136205 w 5184843"/>
              <a:gd name="connsiteY54" fmla="*/ 856264 h 1309850"/>
              <a:gd name="connsiteX55" fmla="*/ 5184843 w 5184843"/>
              <a:gd name="connsiteY55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075890 w 5184843"/>
              <a:gd name="connsiteY39" fmla="*/ 1157821 h 1309850"/>
              <a:gd name="connsiteX40" fmla="*/ 4231532 w 5184843"/>
              <a:gd name="connsiteY40" fmla="*/ 1196732 h 1309850"/>
              <a:gd name="connsiteX41" fmla="*/ 4620639 w 5184843"/>
              <a:gd name="connsiteY41" fmla="*/ 1187004 h 1309850"/>
              <a:gd name="connsiteX42" fmla="*/ 4834647 w 5184843"/>
              <a:gd name="connsiteY42" fmla="*/ 1060545 h 1309850"/>
              <a:gd name="connsiteX43" fmla="*/ 4902741 w 5184843"/>
              <a:gd name="connsiteY43" fmla="*/ 904902 h 1309850"/>
              <a:gd name="connsiteX44" fmla="*/ 4951379 w 5184843"/>
              <a:gd name="connsiteY44" fmla="*/ 661711 h 1309850"/>
              <a:gd name="connsiteX45" fmla="*/ 4941652 w 5184843"/>
              <a:gd name="connsiteY45" fmla="*/ 535251 h 1309850"/>
              <a:gd name="connsiteX46" fmla="*/ 4795737 w 5184843"/>
              <a:gd name="connsiteY46" fmla="*/ 408791 h 1309850"/>
              <a:gd name="connsiteX47" fmla="*/ 4640094 w 5184843"/>
              <a:gd name="connsiteY47" fmla="*/ 418519 h 1309850"/>
              <a:gd name="connsiteX48" fmla="*/ 4542817 w 5184843"/>
              <a:gd name="connsiteY48" fmla="*/ 535251 h 1309850"/>
              <a:gd name="connsiteX49" fmla="*/ 4562273 w 5184843"/>
              <a:gd name="connsiteY49" fmla="*/ 661711 h 1309850"/>
              <a:gd name="connsiteX50" fmla="*/ 4659549 w 5184843"/>
              <a:gd name="connsiteY50" fmla="*/ 778442 h 1309850"/>
              <a:gd name="connsiteX51" fmla="*/ 4776281 w 5184843"/>
              <a:gd name="connsiteY51" fmla="*/ 827081 h 1309850"/>
              <a:gd name="connsiteX52" fmla="*/ 4961107 w 5184843"/>
              <a:gd name="connsiteY52" fmla="*/ 875719 h 1309850"/>
              <a:gd name="connsiteX53" fmla="*/ 5136205 w 5184843"/>
              <a:gd name="connsiteY53" fmla="*/ 856264 h 1309850"/>
              <a:gd name="connsiteX54" fmla="*/ 5184843 w 5184843"/>
              <a:gd name="connsiteY54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745149 w 5184843"/>
              <a:gd name="connsiteY37" fmla="*/ 1002179 h 1309850"/>
              <a:gd name="connsiteX38" fmla="*/ 3900792 w 5184843"/>
              <a:gd name="connsiteY38" fmla="*/ 1089728 h 1309850"/>
              <a:gd name="connsiteX39" fmla="*/ 4231532 w 5184843"/>
              <a:gd name="connsiteY39" fmla="*/ 1196732 h 1309850"/>
              <a:gd name="connsiteX40" fmla="*/ 4620639 w 5184843"/>
              <a:gd name="connsiteY40" fmla="*/ 1187004 h 1309850"/>
              <a:gd name="connsiteX41" fmla="*/ 4834647 w 5184843"/>
              <a:gd name="connsiteY41" fmla="*/ 1060545 h 1309850"/>
              <a:gd name="connsiteX42" fmla="*/ 4902741 w 5184843"/>
              <a:gd name="connsiteY42" fmla="*/ 904902 h 1309850"/>
              <a:gd name="connsiteX43" fmla="*/ 4951379 w 5184843"/>
              <a:gd name="connsiteY43" fmla="*/ 661711 h 1309850"/>
              <a:gd name="connsiteX44" fmla="*/ 4941652 w 5184843"/>
              <a:gd name="connsiteY44" fmla="*/ 535251 h 1309850"/>
              <a:gd name="connsiteX45" fmla="*/ 4795737 w 5184843"/>
              <a:gd name="connsiteY45" fmla="*/ 408791 h 1309850"/>
              <a:gd name="connsiteX46" fmla="*/ 4640094 w 5184843"/>
              <a:gd name="connsiteY46" fmla="*/ 418519 h 1309850"/>
              <a:gd name="connsiteX47" fmla="*/ 4542817 w 5184843"/>
              <a:gd name="connsiteY47" fmla="*/ 535251 h 1309850"/>
              <a:gd name="connsiteX48" fmla="*/ 4562273 w 5184843"/>
              <a:gd name="connsiteY48" fmla="*/ 661711 h 1309850"/>
              <a:gd name="connsiteX49" fmla="*/ 4659549 w 5184843"/>
              <a:gd name="connsiteY49" fmla="*/ 778442 h 1309850"/>
              <a:gd name="connsiteX50" fmla="*/ 4776281 w 5184843"/>
              <a:gd name="connsiteY50" fmla="*/ 827081 h 1309850"/>
              <a:gd name="connsiteX51" fmla="*/ 4961107 w 5184843"/>
              <a:gd name="connsiteY51" fmla="*/ 875719 h 1309850"/>
              <a:gd name="connsiteX52" fmla="*/ 5136205 w 5184843"/>
              <a:gd name="connsiteY52" fmla="*/ 856264 h 1309850"/>
              <a:gd name="connsiteX53" fmla="*/ 5184843 w 5184843"/>
              <a:gd name="connsiteY53" fmla="*/ 827081 h 1309850"/>
              <a:gd name="connsiteX0" fmla="*/ 0 w 5184843"/>
              <a:gd name="connsiteY0" fmla="*/ 486613 h 1309850"/>
              <a:gd name="connsiteX1" fmla="*/ 29183 w 5184843"/>
              <a:gd name="connsiteY1" fmla="*/ 350425 h 1309850"/>
              <a:gd name="connsiteX2" fmla="*/ 194554 w 5184843"/>
              <a:gd name="connsiteY2" fmla="*/ 107234 h 1309850"/>
              <a:gd name="connsiteX3" fmla="*/ 379379 w 5184843"/>
              <a:gd name="connsiteY3" fmla="*/ 9957 h 1309850"/>
              <a:gd name="connsiteX4" fmla="*/ 651754 w 5184843"/>
              <a:gd name="connsiteY4" fmla="*/ 19685 h 1309850"/>
              <a:gd name="connsiteX5" fmla="*/ 875490 w 5184843"/>
              <a:gd name="connsiteY5" fmla="*/ 155872 h 1309850"/>
              <a:gd name="connsiteX6" fmla="*/ 904673 w 5184843"/>
              <a:gd name="connsiteY6" fmla="*/ 350425 h 1309850"/>
              <a:gd name="connsiteX7" fmla="*/ 690664 w 5184843"/>
              <a:gd name="connsiteY7" fmla="*/ 486613 h 1309850"/>
              <a:gd name="connsiteX8" fmla="*/ 622571 w 5184843"/>
              <a:gd name="connsiteY8" fmla="*/ 408791 h 1309850"/>
              <a:gd name="connsiteX9" fmla="*/ 690664 w 5184843"/>
              <a:gd name="connsiteY9" fmla="*/ 350425 h 1309850"/>
              <a:gd name="connsiteX10" fmla="*/ 856035 w 5184843"/>
              <a:gd name="connsiteY10" fmla="*/ 369881 h 1309850"/>
              <a:gd name="connsiteX11" fmla="*/ 1001949 w 5184843"/>
              <a:gd name="connsiteY11" fmla="*/ 447702 h 1309850"/>
              <a:gd name="connsiteX12" fmla="*/ 1215958 w 5184843"/>
              <a:gd name="connsiteY12" fmla="*/ 720077 h 1309850"/>
              <a:gd name="connsiteX13" fmla="*/ 1527243 w 5184843"/>
              <a:gd name="connsiteY13" fmla="*/ 1118911 h 1309850"/>
              <a:gd name="connsiteX14" fmla="*/ 1942189 w 5184843"/>
              <a:gd name="connsiteY14" fmla="*/ 1242482 h 1309850"/>
              <a:gd name="connsiteX15" fmla="*/ 2188724 w 5184843"/>
              <a:gd name="connsiteY15" fmla="*/ 1187004 h 1309850"/>
              <a:gd name="connsiteX16" fmla="*/ 2441643 w 5184843"/>
              <a:gd name="connsiteY16" fmla="*/ 1011906 h 1309850"/>
              <a:gd name="connsiteX17" fmla="*/ 2490281 w 5184843"/>
              <a:gd name="connsiteY17" fmla="*/ 681166 h 1309850"/>
              <a:gd name="connsiteX18" fmla="*/ 2402732 w 5184843"/>
              <a:gd name="connsiteY18" fmla="*/ 496340 h 1309850"/>
              <a:gd name="connsiteX19" fmla="*/ 2159541 w 5184843"/>
              <a:gd name="connsiteY19" fmla="*/ 379608 h 1309850"/>
              <a:gd name="connsiteX20" fmla="*/ 2013626 w 5184843"/>
              <a:gd name="connsiteY20" fmla="*/ 399064 h 1309850"/>
              <a:gd name="connsiteX21" fmla="*/ 1935805 w 5184843"/>
              <a:gd name="connsiteY21" fmla="*/ 525523 h 1309850"/>
              <a:gd name="connsiteX22" fmla="*/ 2091447 w 5184843"/>
              <a:gd name="connsiteY22" fmla="*/ 710349 h 1309850"/>
              <a:gd name="connsiteX23" fmla="*/ 2344366 w 5184843"/>
              <a:gd name="connsiteY23" fmla="*/ 739532 h 1309850"/>
              <a:gd name="connsiteX24" fmla="*/ 2548647 w 5184843"/>
              <a:gd name="connsiteY24" fmla="*/ 720077 h 1309850"/>
              <a:gd name="connsiteX25" fmla="*/ 2850205 w 5184843"/>
              <a:gd name="connsiteY25" fmla="*/ 710349 h 1309850"/>
              <a:gd name="connsiteX26" fmla="*/ 3210128 w 5184843"/>
              <a:gd name="connsiteY26" fmla="*/ 797898 h 1309850"/>
              <a:gd name="connsiteX27" fmla="*/ 3394954 w 5184843"/>
              <a:gd name="connsiteY27" fmla="*/ 904902 h 1309850"/>
              <a:gd name="connsiteX28" fmla="*/ 3463047 w 5184843"/>
              <a:gd name="connsiteY28" fmla="*/ 1089728 h 1309850"/>
              <a:gd name="connsiteX29" fmla="*/ 3404681 w 5184843"/>
              <a:gd name="connsiteY29" fmla="*/ 1255098 h 1309850"/>
              <a:gd name="connsiteX30" fmla="*/ 3287949 w 5184843"/>
              <a:gd name="connsiteY30" fmla="*/ 1303736 h 1309850"/>
              <a:gd name="connsiteX31" fmla="*/ 3161490 w 5184843"/>
              <a:gd name="connsiteY31" fmla="*/ 1294008 h 1309850"/>
              <a:gd name="connsiteX32" fmla="*/ 3083669 w 5184843"/>
              <a:gd name="connsiteY32" fmla="*/ 1167549 h 1309850"/>
              <a:gd name="connsiteX33" fmla="*/ 3093396 w 5184843"/>
              <a:gd name="connsiteY33" fmla="*/ 1031362 h 1309850"/>
              <a:gd name="connsiteX34" fmla="*/ 3268494 w 5184843"/>
              <a:gd name="connsiteY34" fmla="*/ 885447 h 1309850"/>
              <a:gd name="connsiteX35" fmla="*/ 3463047 w 5184843"/>
              <a:gd name="connsiteY35" fmla="*/ 865991 h 1309850"/>
              <a:gd name="connsiteX36" fmla="*/ 3638145 w 5184843"/>
              <a:gd name="connsiteY36" fmla="*/ 934085 h 1309850"/>
              <a:gd name="connsiteX37" fmla="*/ 3900792 w 5184843"/>
              <a:gd name="connsiteY37" fmla="*/ 1089728 h 1309850"/>
              <a:gd name="connsiteX38" fmla="*/ 4231532 w 5184843"/>
              <a:gd name="connsiteY38" fmla="*/ 1196732 h 1309850"/>
              <a:gd name="connsiteX39" fmla="*/ 4620639 w 5184843"/>
              <a:gd name="connsiteY39" fmla="*/ 1187004 h 1309850"/>
              <a:gd name="connsiteX40" fmla="*/ 4834647 w 5184843"/>
              <a:gd name="connsiteY40" fmla="*/ 1060545 h 1309850"/>
              <a:gd name="connsiteX41" fmla="*/ 4902741 w 5184843"/>
              <a:gd name="connsiteY41" fmla="*/ 904902 h 1309850"/>
              <a:gd name="connsiteX42" fmla="*/ 4951379 w 5184843"/>
              <a:gd name="connsiteY42" fmla="*/ 661711 h 1309850"/>
              <a:gd name="connsiteX43" fmla="*/ 4941652 w 5184843"/>
              <a:gd name="connsiteY43" fmla="*/ 535251 h 1309850"/>
              <a:gd name="connsiteX44" fmla="*/ 4795737 w 5184843"/>
              <a:gd name="connsiteY44" fmla="*/ 408791 h 1309850"/>
              <a:gd name="connsiteX45" fmla="*/ 4640094 w 5184843"/>
              <a:gd name="connsiteY45" fmla="*/ 418519 h 1309850"/>
              <a:gd name="connsiteX46" fmla="*/ 4542817 w 5184843"/>
              <a:gd name="connsiteY46" fmla="*/ 535251 h 1309850"/>
              <a:gd name="connsiteX47" fmla="*/ 4562273 w 5184843"/>
              <a:gd name="connsiteY47" fmla="*/ 661711 h 1309850"/>
              <a:gd name="connsiteX48" fmla="*/ 4659549 w 5184843"/>
              <a:gd name="connsiteY48" fmla="*/ 778442 h 1309850"/>
              <a:gd name="connsiteX49" fmla="*/ 4776281 w 5184843"/>
              <a:gd name="connsiteY49" fmla="*/ 827081 h 1309850"/>
              <a:gd name="connsiteX50" fmla="*/ 4961107 w 5184843"/>
              <a:gd name="connsiteY50" fmla="*/ 875719 h 1309850"/>
              <a:gd name="connsiteX51" fmla="*/ 5136205 w 5184843"/>
              <a:gd name="connsiteY51" fmla="*/ 856264 h 1309850"/>
              <a:gd name="connsiteX52" fmla="*/ 5184843 w 5184843"/>
              <a:gd name="connsiteY52" fmla="*/ 827081 h 13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184843" h="1309850">
                <a:moveTo>
                  <a:pt x="0" y="486613"/>
                </a:moveTo>
                <a:cubicBezTo>
                  <a:pt x="6080" y="458240"/>
                  <a:pt x="-3243" y="413655"/>
                  <a:pt x="29183" y="350425"/>
                </a:cubicBezTo>
                <a:cubicBezTo>
                  <a:pt x="61609" y="287195"/>
                  <a:pt x="136188" y="163979"/>
                  <a:pt x="194554" y="107234"/>
                </a:cubicBezTo>
                <a:cubicBezTo>
                  <a:pt x="252920" y="50489"/>
                  <a:pt x="303179" y="24548"/>
                  <a:pt x="379379" y="9957"/>
                </a:cubicBezTo>
                <a:cubicBezTo>
                  <a:pt x="455579" y="-4634"/>
                  <a:pt x="569069" y="-4634"/>
                  <a:pt x="651754" y="19685"/>
                </a:cubicBezTo>
                <a:cubicBezTo>
                  <a:pt x="734439" y="44004"/>
                  <a:pt x="833337" y="100749"/>
                  <a:pt x="875490" y="155872"/>
                </a:cubicBezTo>
                <a:cubicBezTo>
                  <a:pt x="917643" y="210995"/>
                  <a:pt x="935477" y="295302"/>
                  <a:pt x="904673" y="350425"/>
                </a:cubicBezTo>
                <a:cubicBezTo>
                  <a:pt x="873869" y="405549"/>
                  <a:pt x="737681" y="476885"/>
                  <a:pt x="690664" y="486613"/>
                </a:cubicBezTo>
                <a:cubicBezTo>
                  <a:pt x="643647" y="496341"/>
                  <a:pt x="622571" y="431489"/>
                  <a:pt x="622571" y="408791"/>
                </a:cubicBezTo>
                <a:cubicBezTo>
                  <a:pt x="622571" y="386093"/>
                  <a:pt x="651753" y="356910"/>
                  <a:pt x="690664" y="350425"/>
                </a:cubicBezTo>
                <a:cubicBezTo>
                  <a:pt x="729575" y="343940"/>
                  <a:pt x="804154" y="353668"/>
                  <a:pt x="856035" y="369881"/>
                </a:cubicBezTo>
                <a:cubicBezTo>
                  <a:pt x="907916" y="386094"/>
                  <a:pt x="941962" y="389336"/>
                  <a:pt x="1001949" y="447702"/>
                </a:cubicBezTo>
                <a:cubicBezTo>
                  <a:pt x="1061936" y="506068"/>
                  <a:pt x="1128409" y="608209"/>
                  <a:pt x="1215958" y="720077"/>
                </a:cubicBezTo>
                <a:cubicBezTo>
                  <a:pt x="1303507" y="831945"/>
                  <a:pt x="1406205" y="1031844"/>
                  <a:pt x="1527243" y="1118911"/>
                </a:cubicBezTo>
                <a:cubicBezTo>
                  <a:pt x="1648282" y="1205979"/>
                  <a:pt x="1831942" y="1231133"/>
                  <a:pt x="1942189" y="1242482"/>
                </a:cubicBezTo>
                <a:cubicBezTo>
                  <a:pt x="2052436" y="1253831"/>
                  <a:pt x="2105482" y="1225433"/>
                  <a:pt x="2188724" y="1187004"/>
                </a:cubicBezTo>
                <a:cubicBezTo>
                  <a:pt x="2271966" y="1148575"/>
                  <a:pt x="2391384" y="1096212"/>
                  <a:pt x="2441643" y="1011906"/>
                </a:cubicBezTo>
                <a:cubicBezTo>
                  <a:pt x="2491902" y="927600"/>
                  <a:pt x="2496766" y="767094"/>
                  <a:pt x="2490281" y="681166"/>
                </a:cubicBezTo>
                <a:cubicBezTo>
                  <a:pt x="2483796" y="595238"/>
                  <a:pt x="2457855" y="546600"/>
                  <a:pt x="2402732" y="496340"/>
                </a:cubicBezTo>
                <a:cubicBezTo>
                  <a:pt x="2347609" y="446080"/>
                  <a:pt x="2224392" y="395821"/>
                  <a:pt x="2159541" y="379608"/>
                </a:cubicBezTo>
                <a:cubicBezTo>
                  <a:pt x="2094690" y="363395"/>
                  <a:pt x="2050915" y="374745"/>
                  <a:pt x="2013626" y="399064"/>
                </a:cubicBezTo>
                <a:cubicBezTo>
                  <a:pt x="1976337" y="423383"/>
                  <a:pt x="1922835" y="473642"/>
                  <a:pt x="1935805" y="525523"/>
                </a:cubicBezTo>
                <a:cubicBezTo>
                  <a:pt x="1948775" y="577404"/>
                  <a:pt x="2023354" y="674681"/>
                  <a:pt x="2091447" y="710349"/>
                </a:cubicBezTo>
                <a:cubicBezTo>
                  <a:pt x="2159540" y="746017"/>
                  <a:pt x="2310893" y="737938"/>
                  <a:pt x="2344366" y="739532"/>
                </a:cubicBezTo>
                <a:cubicBezTo>
                  <a:pt x="2464340" y="730962"/>
                  <a:pt x="2464341" y="724941"/>
                  <a:pt x="2548647" y="720077"/>
                </a:cubicBezTo>
                <a:cubicBezTo>
                  <a:pt x="2632953" y="715213"/>
                  <a:pt x="2739958" y="697379"/>
                  <a:pt x="2850205" y="710349"/>
                </a:cubicBezTo>
                <a:cubicBezTo>
                  <a:pt x="2960452" y="723319"/>
                  <a:pt x="3119336" y="765472"/>
                  <a:pt x="3210128" y="797898"/>
                </a:cubicBezTo>
                <a:cubicBezTo>
                  <a:pt x="3300920" y="830324"/>
                  <a:pt x="3352801" y="856264"/>
                  <a:pt x="3394954" y="904902"/>
                </a:cubicBezTo>
                <a:cubicBezTo>
                  <a:pt x="3437107" y="953540"/>
                  <a:pt x="3461426" y="1031362"/>
                  <a:pt x="3463047" y="1089728"/>
                </a:cubicBezTo>
                <a:cubicBezTo>
                  <a:pt x="3464668" y="1148094"/>
                  <a:pt x="3433864" y="1219430"/>
                  <a:pt x="3404681" y="1255098"/>
                </a:cubicBezTo>
                <a:cubicBezTo>
                  <a:pt x="3375498" y="1290766"/>
                  <a:pt x="3328481" y="1297251"/>
                  <a:pt x="3287949" y="1303736"/>
                </a:cubicBezTo>
                <a:cubicBezTo>
                  <a:pt x="3247417" y="1310221"/>
                  <a:pt x="3195537" y="1316706"/>
                  <a:pt x="3161490" y="1294008"/>
                </a:cubicBezTo>
                <a:cubicBezTo>
                  <a:pt x="3127443" y="1271310"/>
                  <a:pt x="3095018" y="1211323"/>
                  <a:pt x="3083669" y="1167549"/>
                </a:cubicBezTo>
                <a:cubicBezTo>
                  <a:pt x="3072320" y="1123775"/>
                  <a:pt x="3062592" y="1078379"/>
                  <a:pt x="3093396" y="1031362"/>
                </a:cubicBezTo>
                <a:cubicBezTo>
                  <a:pt x="3124200" y="984345"/>
                  <a:pt x="3206886" y="913009"/>
                  <a:pt x="3268494" y="885447"/>
                </a:cubicBezTo>
                <a:cubicBezTo>
                  <a:pt x="3330102" y="857885"/>
                  <a:pt x="3400936" y="869873"/>
                  <a:pt x="3463047" y="865991"/>
                </a:cubicBezTo>
                <a:cubicBezTo>
                  <a:pt x="3524655" y="874097"/>
                  <a:pt x="3604098" y="917872"/>
                  <a:pt x="3638145" y="934085"/>
                </a:cubicBezTo>
                <a:cubicBezTo>
                  <a:pt x="3711103" y="971375"/>
                  <a:pt x="3801894" y="1045954"/>
                  <a:pt x="3900792" y="1089728"/>
                </a:cubicBezTo>
                <a:cubicBezTo>
                  <a:pt x="3999690" y="1133502"/>
                  <a:pt x="4111558" y="1180519"/>
                  <a:pt x="4231532" y="1196732"/>
                </a:cubicBezTo>
                <a:cubicBezTo>
                  <a:pt x="4351506" y="1212945"/>
                  <a:pt x="4520120" y="1209702"/>
                  <a:pt x="4620639" y="1187004"/>
                </a:cubicBezTo>
                <a:cubicBezTo>
                  <a:pt x="4721158" y="1164306"/>
                  <a:pt x="4787630" y="1107562"/>
                  <a:pt x="4834647" y="1060545"/>
                </a:cubicBezTo>
                <a:cubicBezTo>
                  <a:pt x="4881664" y="1013528"/>
                  <a:pt x="4883286" y="971374"/>
                  <a:pt x="4902741" y="904902"/>
                </a:cubicBezTo>
                <a:cubicBezTo>
                  <a:pt x="4922196" y="838430"/>
                  <a:pt x="4944894" y="723319"/>
                  <a:pt x="4951379" y="661711"/>
                </a:cubicBezTo>
                <a:cubicBezTo>
                  <a:pt x="4957864" y="600103"/>
                  <a:pt x="4967592" y="577404"/>
                  <a:pt x="4941652" y="535251"/>
                </a:cubicBezTo>
                <a:cubicBezTo>
                  <a:pt x="4915712" y="493098"/>
                  <a:pt x="4845997" y="428246"/>
                  <a:pt x="4795737" y="408791"/>
                </a:cubicBezTo>
                <a:cubicBezTo>
                  <a:pt x="4745477" y="389336"/>
                  <a:pt x="4682247" y="397442"/>
                  <a:pt x="4640094" y="418519"/>
                </a:cubicBezTo>
                <a:cubicBezTo>
                  <a:pt x="4597941" y="439596"/>
                  <a:pt x="4555787" y="494719"/>
                  <a:pt x="4542817" y="535251"/>
                </a:cubicBezTo>
                <a:cubicBezTo>
                  <a:pt x="4529847" y="575783"/>
                  <a:pt x="4542818" y="621179"/>
                  <a:pt x="4562273" y="661711"/>
                </a:cubicBezTo>
                <a:cubicBezTo>
                  <a:pt x="4581728" y="702243"/>
                  <a:pt x="4623881" y="750880"/>
                  <a:pt x="4659549" y="778442"/>
                </a:cubicBezTo>
                <a:cubicBezTo>
                  <a:pt x="4695217" y="806004"/>
                  <a:pt x="4726021" y="810868"/>
                  <a:pt x="4776281" y="827081"/>
                </a:cubicBezTo>
                <a:cubicBezTo>
                  <a:pt x="4826541" y="843294"/>
                  <a:pt x="4901120" y="870855"/>
                  <a:pt x="4961107" y="875719"/>
                </a:cubicBezTo>
                <a:cubicBezTo>
                  <a:pt x="5021094" y="880583"/>
                  <a:pt x="5067347" y="879215"/>
                  <a:pt x="5136205" y="856264"/>
                </a:cubicBezTo>
                <a:cubicBezTo>
                  <a:pt x="5173494" y="848158"/>
                  <a:pt x="5174710" y="833161"/>
                  <a:pt x="5184843" y="82708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Mutability 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parameter is passed that is </a:t>
            </a:r>
            <a:r>
              <a:rPr lang="en-US" b="1" i="1" dirty="0"/>
              <a:t>mutable</a:t>
            </a:r>
            <a:r>
              <a:rPr lang="en-US" dirty="0"/>
              <a:t>, it is now possible for the second function to directly access and change the contents</a:t>
            </a:r>
          </a:p>
          <a:p>
            <a:pPr lvl="3"/>
            <a:endParaRPr lang="en-US" dirty="0"/>
          </a:p>
          <a:p>
            <a:r>
              <a:rPr lang="en-US" dirty="0"/>
              <a:t>This only works if we change the variable </a:t>
            </a:r>
            <a:br>
              <a:rPr lang="en-US" dirty="0"/>
            </a:br>
            <a:r>
              <a:rPr lang="en-US" dirty="0"/>
              <a:t>“in place” – assigning a new overall value to the variable will </a:t>
            </a:r>
            <a:r>
              <a:rPr lang="en-US" u="sng" dirty="0"/>
              <a:t>override</a:t>
            </a:r>
            <a:r>
              <a:rPr lang="en-US" dirty="0"/>
              <a:t> the mutability</a:t>
            </a:r>
          </a:p>
          <a:p>
            <a:pPr lvl="1"/>
            <a:r>
              <a:rPr lang="en-US" dirty="0"/>
              <a:t>Any “in place” changes that are made to the shallow copy show up in the “original” list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and Mutability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86801" cy="4517689"/>
          </a:xfrm>
        </p:spPr>
        <p:txBody>
          <a:bodyPr/>
          <a:lstStyle/>
          <a:p>
            <a:r>
              <a:rPr lang="en-US" dirty="0"/>
              <a:t>A good general rule for if a change is “in place”:</a:t>
            </a:r>
          </a:p>
          <a:p>
            <a:pPr lvl="2"/>
            <a:endParaRPr lang="en-US" dirty="0"/>
          </a:p>
          <a:p>
            <a:r>
              <a:rPr lang="en-US" dirty="0"/>
              <a:t>When you use something like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.append()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on the list, that’s an “in place” change</a:t>
            </a:r>
          </a:p>
          <a:p>
            <a:endParaRPr lang="en-US" dirty="0"/>
          </a:p>
          <a:p>
            <a:r>
              <a:rPr lang="en-US" dirty="0"/>
              <a:t>When you use the </a:t>
            </a:r>
            <a:r>
              <a:rPr lang="en-US" b="1" i="1" dirty="0"/>
              <a:t>assignment operator</a:t>
            </a:r>
            <a:r>
              <a:rPr lang="en-US" dirty="0"/>
              <a:t>, then that’s </a:t>
            </a:r>
            <a:r>
              <a:rPr lang="en-US" u="sng" dirty="0"/>
              <a:t>not</a:t>
            </a:r>
            <a:r>
              <a:rPr lang="en-US" dirty="0"/>
              <a:t> an “in place” change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Unless you are editing </a:t>
            </a:r>
            <a:r>
              <a:rPr lang="en-US" u="sng" dirty="0"/>
              <a:t>one element</a:t>
            </a:r>
            <a:r>
              <a:rPr lang="en-US" dirty="0"/>
              <a:t>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[2]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Mutability in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729" y="1795307"/>
            <a:ext cx="41544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Function is called, and formal parameter F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is assigned the argument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192" y="3100652"/>
            <a:ext cx="1624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 is </a:t>
            </a:r>
            <a:r>
              <a:rPr lang="en-US" b="1" i="1" dirty="0">
                <a:solidFill>
                  <a:prstClr val="black"/>
                </a:solidFill>
              </a:rPr>
              <a:t>immutable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(integer, string)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9975" y="3100652"/>
            <a:ext cx="13649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 is </a:t>
            </a:r>
            <a:r>
              <a:rPr lang="en-US" b="1" i="1" dirty="0">
                <a:solidFill>
                  <a:prstClr val="black"/>
                </a:solidFill>
              </a:rPr>
              <a:t>mutable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(lists)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524" y="4547890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b="1" dirty="0">
                <a:solidFill>
                  <a:prstClr val="black"/>
                </a:solidFill>
              </a:rPr>
              <a:t>doesn’t change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If F changes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4824" y="4149013"/>
            <a:ext cx="22322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 is assigned to something else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[0, 1]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"hello"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0976" y="4149013"/>
            <a:ext cx="18476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 is modified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in place</a:t>
            </a:r>
          </a:p>
          <a:p>
            <a:pPr algn="ctr"/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F.append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 = 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239" y="5853051"/>
            <a:ext cx="18033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b="1" dirty="0">
                <a:solidFill>
                  <a:prstClr val="black"/>
                </a:solidFill>
              </a:rPr>
              <a:t>doesn’t change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If F changes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0778" y="5853051"/>
            <a:ext cx="13080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b="1" dirty="0">
                <a:solidFill>
                  <a:prstClr val="black"/>
                </a:solidFill>
              </a:rPr>
              <a:t>changes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If F changes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95728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49342" y="2408166"/>
            <a:ext cx="1040859" cy="7879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0" idx="0"/>
          </p:cNvCxnSpPr>
          <p:nvPr/>
        </p:nvCxnSpPr>
        <p:spPr>
          <a:xfrm flipH="1">
            <a:off x="1474213" y="3746983"/>
            <a:ext cx="6317" cy="80090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108970" y="3746983"/>
            <a:ext cx="204282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3" idx="0"/>
          </p:cNvCxnSpPr>
          <p:nvPr/>
        </p:nvCxnSpPr>
        <p:spPr>
          <a:xfrm>
            <a:off x="5080928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42914" y="3746983"/>
            <a:ext cx="204281" cy="6270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4" idx="0"/>
          </p:cNvCxnSpPr>
          <p:nvPr/>
        </p:nvCxnSpPr>
        <p:spPr>
          <a:xfrm>
            <a:off x="7554803" y="5349342"/>
            <a:ext cx="0" cy="5037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Shallow copies are </a:t>
            </a:r>
            <a:r>
              <a:rPr lang="en-US" u="sng" dirty="0"/>
              <a:t>not</a:t>
            </a:r>
            <a:r>
              <a:rPr lang="en-US" dirty="0"/>
              <a:t> a bad thing!</a:t>
            </a:r>
          </a:p>
          <a:p>
            <a:pPr lvl="3"/>
            <a:endParaRPr lang="en-US" dirty="0"/>
          </a:p>
          <a:p>
            <a:r>
              <a:rPr lang="en-US" dirty="0"/>
              <a:t>Being able to </a:t>
            </a:r>
          </a:p>
          <a:p>
            <a:pPr lvl="1"/>
            <a:r>
              <a:rPr lang="en-US" sz="3200" dirty="0"/>
              <a:t>Pass a list to a function</a:t>
            </a:r>
          </a:p>
          <a:p>
            <a:pPr lvl="1"/>
            <a:r>
              <a:rPr lang="en-US" sz="3200" dirty="0"/>
              <a:t>Have that function make in place changes</a:t>
            </a:r>
          </a:p>
          <a:p>
            <a:pPr lvl="1"/>
            <a:r>
              <a:rPr lang="en-US" sz="3200" dirty="0"/>
              <a:t>And have those changes “stick”</a:t>
            </a:r>
          </a:p>
          <a:p>
            <a:r>
              <a:rPr lang="en-US" dirty="0"/>
              <a:t>Can be very useful!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143" y="2644170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FFC000"/>
                  </a:outerShdw>
                </a:effectLst>
              </a:rPr>
              <a:t>LIVECODING!!!</a:t>
            </a:r>
          </a:p>
        </p:txBody>
      </p:sp>
    </p:spTree>
    <p:extLst>
      <p:ext uri="{BB962C8B-B14F-4D97-AF65-F5344CB8AC3E}">
        <p14:creationId xmlns:p14="http://schemas.microsoft.com/office/powerpoint/2010/main" val="14270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-0.00104 0.32315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157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Cloning and Adopting 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45398" cy="4517689"/>
          </a:xfrm>
        </p:spPr>
        <p:txBody>
          <a:bodyPr/>
          <a:lstStyle/>
          <a:p>
            <a:r>
              <a:rPr lang="en-US" dirty="0"/>
              <a:t>Write a program that contains the following:</a:t>
            </a:r>
          </a:p>
          <a:p>
            <a:pPr lvl="3"/>
            <a:endParaRPr lang="en-US" dirty="0"/>
          </a:p>
          <a:p>
            <a:r>
              <a:rPr lang="en-US" sz="3000" dirty="0"/>
              <a:t>A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/>
              <a:t> with a list of dogs at an adoption event</a:t>
            </a:r>
          </a:p>
          <a:p>
            <a:pPr lvl="1"/>
            <a:r>
              <a:rPr lang="en-US" dirty="0"/>
              <a:t>Use deep copy to “clone” the dogs by creating a second, unique list</a:t>
            </a:r>
          </a:p>
          <a:p>
            <a:r>
              <a:rPr lang="en-US" sz="3000" dirty="0"/>
              <a:t>An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adopt()</a:t>
            </a:r>
            <a:r>
              <a:rPr lang="en-US" sz="3000" dirty="0"/>
              <a:t> function that takes in a list of dogs, and replaces all of their names with “adopted!”</a:t>
            </a:r>
          </a:p>
          <a:p>
            <a:pPr lvl="1"/>
            <a:r>
              <a:rPr lang="en-US" dirty="0"/>
              <a:t>These changes should “stick” 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/>
              <a:t>as well, </a:t>
            </a:r>
            <a:r>
              <a:rPr lang="en-US" u="sng" dirty="0"/>
              <a:t>without</a:t>
            </a:r>
            <a:r>
              <a:rPr lang="en-US" dirty="0"/>
              <a:t> the function returning anything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/>
              <a:t>To review what we know about lists already</a:t>
            </a:r>
          </a:p>
          <a:p>
            <a:endParaRPr lang="en-US" dirty="0"/>
          </a:p>
          <a:p>
            <a:r>
              <a:rPr lang="en-US" dirty="0"/>
              <a:t>To learn more about lists in Python</a:t>
            </a:r>
          </a:p>
          <a:p>
            <a:r>
              <a:rPr lang="en-US" dirty="0"/>
              <a:t>To understand two-dimensional lists</a:t>
            </a:r>
          </a:p>
          <a:p>
            <a:pPr lvl="1"/>
            <a:r>
              <a:rPr lang="en-US" dirty="0"/>
              <a:t>(And more dimensions!)</a:t>
            </a:r>
          </a:p>
          <a:p>
            <a:r>
              <a:rPr lang="en-US" dirty="0"/>
              <a:t>To practice passing lists to functions</a:t>
            </a:r>
          </a:p>
          <a:p>
            <a:r>
              <a:rPr lang="en-US" dirty="0"/>
              <a:t>To learn about mutability and its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92247" cy="4517689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CTRL+L</a:t>
            </a:r>
          </a:p>
          <a:p>
            <a:pPr lvl="1"/>
            <a:r>
              <a:rPr lang="en-US" dirty="0"/>
              <a:t>Centers the screen on the cursor’s location</a:t>
            </a:r>
          </a:p>
          <a:p>
            <a:pPr lvl="1"/>
            <a:endParaRPr lang="en-US" dirty="0"/>
          </a:p>
          <a:p>
            <a:r>
              <a:rPr lang="en-US" dirty="0"/>
              <a:t>Use the shortcut again to “move” the </a:t>
            </a:r>
            <a:br>
              <a:rPr lang="en-US" dirty="0"/>
            </a:br>
            <a:r>
              <a:rPr lang="en-US" dirty="0"/>
              <a:t>screen so the cursor’s at the top</a:t>
            </a:r>
          </a:p>
          <a:p>
            <a:pPr lvl="1"/>
            <a:r>
              <a:rPr lang="en-US" dirty="0"/>
              <a:t>Use it a third time to move it to the bottom</a:t>
            </a:r>
          </a:p>
          <a:p>
            <a:pPr lvl="1"/>
            <a:r>
              <a:rPr lang="en-US" dirty="0"/>
              <a:t>Once more will cycle it back to the center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</a:p>
        </p:txBody>
      </p:sp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(final version)</a:t>
            </a:r>
          </a:p>
          <a:p>
            <a:pPr lvl="1"/>
            <a:r>
              <a:rPr lang="en-US" dirty="0"/>
              <a:t>Due Monday, October 29th at 8:59:59PM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Go to office hours for help!</a:t>
            </a:r>
          </a:p>
          <a:p>
            <a:pPr lvl="1"/>
            <a:r>
              <a:rPr lang="en-US" dirty="0"/>
              <a:t>CMSC 201 </a:t>
            </a:r>
            <a:r>
              <a:rPr lang="en-US" dirty="0" smtClean="0"/>
              <a:t>course staff </a:t>
            </a:r>
            <a:r>
              <a:rPr lang="en-US" u="sng" dirty="0" smtClean="0"/>
              <a:t>will not</a:t>
            </a:r>
            <a:r>
              <a:rPr lang="en-US" dirty="0" smtClean="0"/>
              <a:t> help you</a:t>
            </a:r>
            <a:br>
              <a:rPr lang="en-US" dirty="0" smtClean="0"/>
            </a:br>
            <a:r>
              <a:rPr lang="en-US" dirty="0" smtClean="0"/>
              <a:t>unless </a:t>
            </a:r>
            <a:r>
              <a:rPr lang="en-US" dirty="0"/>
              <a:t>you are commenting your </a:t>
            </a:r>
            <a:r>
              <a:rPr lang="en-US" dirty="0"/>
              <a:t>code for </a:t>
            </a:r>
            <a:br>
              <a:rPr lang="en-US" dirty="0"/>
            </a:br>
            <a:r>
              <a:rPr lang="en-US" dirty="0"/>
              <a:t>Project </a:t>
            </a:r>
            <a:r>
              <a:rPr lang="en-US" dirty="0" smtClean="0"/>
              <a:t>1 – they need the info it provides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3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Tesseract:</a:t>
            </a:r>
          </a:p>
          <a:p>
            <a:pPr lvl="1"/>
            <a:r>
              <a:rPr lang="en-US" sz="1600" dirty="0"/>
              <a:t>https://commons.wikimedia.org/wiki/File:Tesseract.gif</a:t>
            </a:r>
          </a:p>
          <a:p>
            <a:r>
              <a:rPr lang="en-US" sz="2000" dirty="0"/>
              <a:t>Cardboard box:</a:t>
            </a:r>
          </a:p>
          <a:p>
            <a:pPr lvl="1"/>
            <a:r>
              <a:rPr lang="en-US" sz="1600" dirty="0"/>
              <a:t>https://pixabay.com/p-220256/</a:t>
            </a:r>
          </a:p>
          <a:p>
            <a:r>
              <a:rPr lang="en-US" sz="2000" dirty="0"/>
              <a:t>Wooden ship (adapted from):</a:t>
            </a:r>
          </a:p>
          <a:p>
            <a:pPr lvl="1"/>
            <a:r>
              <a:rPr lang="en-US" sz="1600" dirty="0"/>
              <a:t>https://pixabay.com/p-307603/</a:t>
            </a:r>
          </a:p>
          <a:p>
            <a:r>
              <a:rPr lang="en-US" sz="2000" dirty="0"/>
              <a:t>Coconut island (adapted from):</a:t>
            </a:r>
          </a:p>
          <a:p>
            <a:pPr lvl="1"/>
            <a:r>
              <a:rPr lang="en-US" sz="1600" dirty="0"/>
              <a:t>https://pixabay.com/p-1892861/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List Review</a:t>
            </a:r>
          </a:p>
        </p:txBody>
      </p:sp>
    </p:spTree>
    <p:extLst>
      <p:ext uri="{BB962C8B-B14F-4D97-AF65-F5344CB8AC3E}">
        <p14:creationId xmlns:p14="http://schemas.microsoft.com/office/powerpoint/2010/main" val="1277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List Algorithm: Iterating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/>
              <a:t>Write the code to iterate over and print out  the contents of a list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&lt;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 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index += 1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Two-Dimensional Lists</a:t>
            </a:r>
          </a:p>
        </p:txBody>
      </p:sp>
    </p:spTree>
    <p:extLst>
      <p:ext uri="{BB962C8B-B14F-4D97-AF65-F5344CB8AC3E}">
        <p14:creationId xmlns:p14="http://schemas.microsoft.com/office/powerpoint/2010/main" val="21282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can hold any type (</a:t>
            </a:r>
            <a:r>
              <a:rPr lang="en-US" dirty="0" err="1"/>
              <a:t>int</a:t>
            </a:r>
            <a:r>
              <a:rPr lang="en-US" dirty="0"/>
              <a:t>, string, float, etc.)</a:t>
            </a:r>
          </a:p>
          <a:p>
            <a:pPr lvl="1"/>
            <a:r>
              <a:rPr lang="en-US" sz="3200" dirty="0"/>
              <a:t>This means they can also hold another list</a:t>
            </a:r>
          </a:p>
          <a:p>
            <a:pPr lvl="2"/>
            <a:endParaRPr lang="en-US" dirty="0"/>
          </a:p>
          <a:p>
            <a:r>
              <a:rPr lang="en-US" dirty="0"/>
              <a:t>We’ve looked at lists as being one-dimensional</a:t>
            </a:r>
          </a:p>
          <a:p>
            <a:pPr lvl="1"/>
            <a:r>
              <a:rPr lang="en-US" sz="3200" dirty="0"/>
              <a:t>But lists can also be two- </a:t>
            </a:r>
            <a:br>
              <a:rPr lang="en-US" sz="3200" dirty="0"/>
            </a:br>
            <a:r>
              <a:rPr lang="en-US" sz="3200" dirty="0"/>
              <a:t>(or three- or four- or five-, etc.) dimensional!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4" y="4320859"/>
            <a:ext cx="2023380" cy="202338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6485639" y="548420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8044203" y="4142456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6539842" y="4088253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8044203" y="5504792"/>
            <a:ext cx="862553" cy="97096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230" y="4270465"/>
            <a:ext cx="2103120" cy="2103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17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Lists: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square brackets to indicate lists</a:t>
            </a:r>
          </a:p>
          <a:p>
            <a:pPr lvl="1"/>
            <a:r>
              <a:rPr lang="en-US" dirty="0"/>
              <a:t>2D lists are essentially a </a:t>
            </a:r>
            <a:r>
              <a:rPr lang="en-US" u="sng" dirty="0"/>
              <a:t>list</a:t>
            </a:r>
            <a:r>
              <a:rPr lang="en-US" dirty="0"/>
              <a:t> of </a:t>
            </a:r>
            <a:r>
              <a:rPr lang="en-US" u="sng" dirty="0"/>
              <a:t>lists</a:t>
            </a:r>
            <a:endParaRPr lang="en-US" dirty="0"/>
          </a:p>
          <a:p>
            <a:pPr lvl="1"/>
            <a:r>
              <a:rPr lang="en-US" dirty="0"/>
              <a:t>What do you think the syntax will look like?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"first"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"second"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"last"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]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"first"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"second"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[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"last"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 ]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9219" y="492321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Same code, just lined up to be more readable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19245</TotalTime>
  <Words>1471</Words>
  <Application>Microsoft Office PowerPoint</Application>
  <PresentationFormat>On-screen Show (4:3)</PresentationFormat>
  <Paragraphs>382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13 – Lists (cont)</vt:lpstr>
      <vt:lpstr>Last Class We Covered</vt:lpstr>
      <vt:lpstr>Any Questions from Last Time?</vt:lpstr>
      <vt:lpstr>Today’s Objectives</vt:lpstr>
      <vt:lpstr>List Review</vt:lpstr>
      <vt:lpstr>Vital List Algorithm: Iterating</vt:lpstr>
      <vt:lpstr>Two-Dimensional Lists</vt:lpstr>
      <vt:lpstr>Two-Dimensional Lists</vt:lpstr>
      <vt:lpstr>Two-Dimensional Lists: Syntax</vt:lpstr>
      <vt:lpstr>Two-Dimensional Lists: A Grid</vt:lpstr>
      <vt:lpstr>Two-Dimensional Lists: A Grid</vt:lpstr>
      <vt:lpstr>Two-Dimensional Lists: A Grid</vt:lpstr>
      <vt:lpstr>Lists of Strings</vt:lpstr>
      <vt:lpstr>Lists of Strings</vt:lpstr>
      <vt:lpstr>Vital List Algorithm: 2D Creating</vt:lpstr>
      <vt:lpstr>Vital List Algorithm: 2D Iterating</vt:lpstr>
      <vt:lpstr>Mutability</vt:lpstr>
      <vt:lpstr>Mutable and Immutable</vt:lpstr>
      <vt:lpstr>Mutability Example</vt:lpstr>
      <vt:lpstr>Lists and Mutability</vt:lpstr>
      <vt:lpstr>Shallow and Deep Copies</vt:lpstr>
      <vt:lpstr>Shallow Copy Example</vt:lpstr>
      <vt:lpstr>Shallow Copy</vt:lpstr>
      <vt:lpstr>Deep Copy</vt:lpstr>
      <vt:lpstr>Deep Copy Example</vt:lpstr>
      <vt:lpstr>Deep Copy</vt:lpstr>
      <vt:lpstr>Mutability and Functions</vt:lpstr>
      <vt:lpstr>Python Is “Lazy”</vt:lpstr>
      <vt:lpstr>Lists, Functions, and Mutability</vt:lpstr>
      <vt:lpstr>References</vt:lpstr>
      <vt:lpstr>PowerPoint Presentation</vt:lpstr>
      <vt:lpstr>PowerPoint Presentation</vt:lpstr>
      <vt:lpstr>PowerPoint Presentation</vt:lpstr>
      <vt:lpstr>Mutability in Functions</vt:lpstr>
      <vt:lpstr>Scope and Mutability in Functions</vt:lpstr>
      <vt:lpstr>Scope and Mutability in Functions</vt:lpstr>
      <vt:lpstr>Using Mutability</vt:lpstr>
      <vt:lpstr>PowerPoint Presentation</vt:lpstr>
      <vt:lpstr>Cloning and Adopting Dogs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348</cp:revision>
  <cp:lastPrinted>2018-10-21T20:19:23Z</cp:lastPrinted>
  <dcterms:created xsi:type="dcterms:W3CDTF">2014-05-05T14:25:42Z</dcterms:created>
  <dcterms:modified xsi:type="dcterms:W3CDTF">2018-10-22T18:26:21Z</dcterms:modified>
</cp:coreProperties>
</file>